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Социальная работа на </a:t>
            </a:r>
            <a:r>
              <a:rPr lang="ru-RU" dirty="0" err="1" smtClean="0"/>
              <a:t>лдп</a:t>
            </a:r>
            <a:r>
              <a:rPr lang="ru-RU" dirty="0" smtClean="0"/>
              <a:t> лок-2021 (2 смена)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882"/>
            <a:ext cx="2971800" cy="297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618892"/>
            <a:ext cx="2102931" cy="298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Беседы о личной безопасности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7236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Беседы «Интернет безопасность - детям»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76" y="2366963"/>
            <a:ext cx="4561847" cy="342423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76" y="2366963"/>
            <a:ext cx="4561847" cy="3424237"/>
          </a:xfrm>
        </p:spPr>
      </p:pic>
    </p:spTree>
    <p:extLst>
      <p:ext uri="{BB962C8B-B14F-4D97-AF65-F5344CB8AC3E}">
        <p14:creationId xmlns:p14="http://schemas.microsoft.com/office/powerpoint/2010/main" val="23170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Викторина «моя семья»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196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роликов «мои персональные данные»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5703" y="2801859"/>
            <a:ext cx="5102794" cy="255444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43091" y="2366963"/>
            <a:ext cx="4563618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Инструктажи по антитеррористической защищенности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02731"/>
            <a:ext cx="5105400" cy="2552700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22800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Тренировки по антитеррористической защищенности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" y="2214694"/>
            <a:ext cx="2906182" cy="2179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77" y="4426336"/>
            <a:ext cx="2903762" cy="2179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39" y="2182689"/>
            <a:ext cx="2946401" cy="2211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98" y="4394331"/>
            <a:ext cx="4101328" cy="20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8-800-2000-122 </a:t>
            </a:r>
            <a:br>
              <a:rPr lang="ru-RU" dirty="0" smtClean="0"/>
            </a:br>
            <a:r>
              <a:rPr lang="ru-RU" dirty="0" smtClean="0"/>
              <a:t>детский телефон доверия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76" y="2366963"/>
            <a:ext cx="4561847" cy="3424237"/>
          </a:xfrm>
        </p:spPr>
      </p:pic>
    </p:spTree>
    <p:extLst>
      <p:ext uri="{BB962C8B-B14F-4D97-AF65-F5344CB8AC3E}">
        <p14:creationId xmlns:p14="http://schemas.microsoft.com/office/powerpoint/2010/main" val="30790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26</TotalTime>
  <Words>41</Words>
  <Application>Microsoft Office PowerPoint</Application>
  <PresentationFormat>Широкоэкранный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Tw Cen MT</vt:lpstr>
      <vt:lpstr>Капля</vt:lpstr>
      <vt:lpstr>Социальная работа на лдп лок-2021 (2 смена)</vt:lpstr>
      <vt:lpstr>Беседы о личной безопасности</vt:lpstr>
      <vt:lpstr>Беседы «Интернет безопасность - детям»</vt:lpstr>
      <vt:lpstr>Викторина «моя семья»</vt:lpstr>
      <vt:lpstr>Просмотр роликов «мои персональные данные»</vt:lpstr>
      <vt:lpstr>Инструктажи по антитеррористической защищенности</vt:lpstr>
      <vt:lpstr>Тренировки по антитеррористической защищенности</vt:lpstr>
      <vt:lpstr>8-800-2000-122  детский телефон доверия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Социальная работа на лдп лок-2021 (2 смена)</dc:title>
  <dc:creator>user</dc:creator>
  <cp:lastModifiedBy>user</cp:lastModifiedBy>
  <cp:revision>6</cp:revision>
  <dcterms:created xsi:type="dcterms:W3CDTF">2021-07-06T09:14:10Z</dcterms:created>
  <dcterms:modified xsi:type="dcterms:W3CDTF">2021-07-06T09:41:07Z</dcterms:modified>
</cp:coreProperties>
</file>