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6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4A44F-E6A0-47CD-B60C-FE22E934D54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9B7BF-CD2E-47E2-B66A-318DBB508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F:\&#1092;&#1083;&#1077;&#1096;&#1082;&#1072;%20&#1085;&#1072;%208&#1075;&#1080;&#1075;\&#1054;%20&#1088;&#1086;&#1076;&#1085;&#1086;&#1084;%20&#1075;&#1086;&#1088;&#1086;&#1076;&#1077;%20&#1076;&#1086;&#1096;&#1082;&#1086;&#1083;&#1100;&#1085;&#1080;&#1082;&#1072;&#1084;\&#1079;&#1083;&#1072;&#1090;&#1086;&#1091;&#1089;&#1090;%20&#1084;&#1072;&#1090;&#1077;&#1088;&#1080;&#1072;&#1083;&#1099;%20&#1076;&#1083;&#1103;%20&#1087;&#1088;&#1077;&#1079;&#1077;&#1085;&#1090;&#1072;&#1094;&#1080;&#1081;\&#1087;&#1077;&#1089;&#1085;&#1080;\&#1057;&#1086;%20&#1089;&#1083;&#1086;&#1074;&#1072;&#1084;&#1080;%20-%20&#1043;&#1080;&#1084;&#1085;%20&#1056;&#1086;&#1089;&#1089;&#1080;&#1080;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2;&#1090;&#1072;&#1083;&#1100;&#1103;\Documents\solnechnyy_krug.mp3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 ноября </a:t>
            </a:r>
            <a:r>
              <a:rPr lang="ru-RU" sz="3100" dirty="0" smtClean="0"/>
              <a:t>вся наша Россия отмечает </a:t>
            </a:r>
            <a:r>
              <a:rPr lang="ru-RU" b="1" dirty="0" smtClean="0"/>
              <a:t>день  </a:t>
            </a:r>
            <a:r>
              <a:rPr lang="ru-RU" i="1" dirty="0" smtClean="0"/>
              <a:t>«</a:t>
            </a:r>
            <a:r>
              <a:rPr lang="ru-RU" b="1" i="1" dirty="0" smtClean="0"/>
              <a:t>Народного Единства</a:t>
            </a:r>
            <a:r>
              <a:rPr lang="ru-RU" i="1" dirty="0" smtClean="0"/>
              <a:t>»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en-narodnogo-edinstv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14487"/>
            <a:ext cx="5324452" cy="3993339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14942" y="1500174"/>
            <a:ext cx="392905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Этот </a:t>
            </a:r>
            <a:r>
              <a:rPr lang="ru-RU" b="1" dirty="0" smtClean="0"/>
              <a:t>день</a:t>
            </a:r>
            <a:r>
              <a:rPr lang="ru-RU" dirty="0" smtClean="0"/>
              <a:t> занимает особое место среди государственных праздников современной России. Во все времена русский </a:t>
            </a:r>
            <a:r>
              <a:rPr lang="ru-RU" b="1" dirty="0" smtClean="0"/>
              <a:t>народ любил свою Родину</a:t>
            </a:r>
            <a:r>
              <a:rPr lang="ru-RU" dirty="0" smtClean="0"/>
              <a:t>. Слагал о ней песни, пословицы и стихи, во имя родной страны совершал подвиги.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f41a78c429576ca26cc2fd2d58fdb752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357826"/>
            <a:ext cx="8229600" cy="150017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Ребята мы не должны забывать, что Россия только тогда сильна, когда она едина.</a:t>
            </a:r>
            <a:br>
              <a:rPr lang="ru-RU" sz="2400" b="1" dirty="0" smtClean="0"/>
            </a:br>
            <a:r>
              <a:rPr lang="ru-RU" sz="2400" b="1" dirty="0" smtClean="0"/>
              <a:t>Россия многонациональная страна в ней живут русские, татары, башкиры, марийцы, мордовцы, буряты и другие. </a:t>
            </a:r>
            <a:endParaRPr lang="ru-RU" sz="2400" b="1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Россия</a:t>
            </a:r>
            <a:r>
              <a:rPr lang="ru-RU" sz="2000" dirty="0" smtClean="0"/>
              <a:t> </a:t>
            </a:r>
            <a:r>
              <a:rPr lang="ru-RU" sz="2000" b="1" dirty="0" smtClean="0"/>
              <a:t>единая</a:t>
            </a:r>
            <a:r>
              <a:rPr lang="ru-RU" sz="2000" dirty="0" smtClean="0"/>
              <a:t>, могучая, бескрайняя, гостеприимная – протягивает руку дружбы и раскрывает свои объятия всем </a:t>
            </a:r>
            <a:r>
              <a:rPr lang="ru-RU" sz="2000" b="1" dirty="0" smtClean="0"/>
              <a:t>народам</a:t>
            </a:r>
            <a:r>
              <a:rPr lang="ru-RU" sz="2000" dirty="0" smtClean="0"/>
              <a:t>, кто пожелает жить на земле мирно и счастливо.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3428" cy="5257800"/>
          </a:xfrm>
        </p:spPr>
        <p:txBody>
          <a:bodyPr>
            <a:normAutofit fontScale="40000" lnSpcReduction="20000"/>
          </a:bodyPr>
          <a:lstStyle/>
          <a:p>
            <a:r>
              <a:rPr lang="ru-RU" sz="3600" dirty="0" smtClean="0"/>
              <a:t>Живут в России разные</a:t>
            </a:r>
          </a:p>
          <a:p>
            <a:r>
              <a:rPr lang="ru-RU" sz="3600" b="1" dirty="0" smtClean="0"/>
              <a:t>Народы с давних пор</a:t>
            </a:r>
            <a:r>
              <a:rPr lang="ru-RU" sz="3600" dirty="0" smtClean="0"/>
              <a:t>:</a:t>
            </a:r>
          </a:p>
          <a:p>
            <a:r>
              <a:rPr lang="ru-RU" sz="3600" dirty="0" smtClean="0"/>
              <a:t>Одним тайга по нраву,</a:t>
            </a:r>
          </a:p>
          <a:p>
            <a:r>
              <a:rPr lang="ru-RU" sz="3600" dirty="0" smtClean="0"/>
              <a:t>Другим степной простор.</a:t>
            </a:r>
          </a:p>
          <a:p>
            <a:r>
              <a:rPr lang="ru-RU" sz="3600" dirty="0" smtClean="0"/>
              <a:t>У каждого </a:t>
            </a:r>
            <a:r>
              <a:rPr lang="ru-RU" sz="3600" b="1" dirty="0" smtClean="0"/>
              <a:t>народа</a:t>
            </a:r>
            <a:endParaRPr lang="ru-RU" sz="3600" dirty="0" smtClean="0"/>
          </a:p>
          <a:p>
            <a:r>
              <a:rPr lang="ru-RU" sz="3600" dirty="0" smtClean="0"/>
              <a:t>Язык свой и наряд,</a:t>
            </a:r>
          </a:p>
          <a:p>
            <a:r>
              <a:rPr lang="ru-RU" sz="3600" dirty="0" smtClean="0"/>
              <a:t>Один черкеску носит,</a:t>
            </a:r>
          </a:p>
          <a:p>
            <a:r>
              <a:rPr lang="ru-RU" sz="3600" dirty="0" smtClean="0"/>
              <a:t>Другой надел халат.</a:t>
            </a:r>
          </a:p>
          <a:p>
            <a:r>
              <a:rPr lang="ru-RU" sz="3600" dirty="0" smtClean="0"/>
              <a:t>Один рыбак с </a:t>
            </a:r>
            <a:r>
              <a:rPr lang="ru-RU" sz="3600" b="1" dirty="0" smtClean="0"/>
              <a:t>рожденья</a:t>
            </a:r>
            <a:r>
              <a:rPr lang="ru-RU" sz="3600" dirty="0" smtClean="0"/>
              <a:t>,</a:t>
            </a:r>
          </a:p>
          <a:p>
            <a:r>
              <a:rPr lang="ru-RU" sz="3600" dirty="0" smtClean="0"/>
              <a:t>Другой оленевод,</a:t>
            </a:r>
          </a:p>
          <a:p>
            <a:r>
              <a:rPr lang="ru-RU" sz="3600" dirty="0" smtClean="0"/>
              <a:t>Один кумыс готовит,</a:t>
            </a:r>
          </a:p>
          <a:p>
            <a:r>
              <a:rPr lang="ru-RU" sz="3600" dirty="0" smtClean="0"/>
              <a:t>Другой готовит мед.</a:t>
            </a:r>
          </a:p>
          <a:p>
            <a:r>
              <a:rPr lang="ru-RU" sz="3600" dirty="0" smtClean="0"/>
              <a:t>Одним милее осень,</a:t>
            </a:r>
          </a:p>
          <a:p>
            <a:r>
              <a:rPr lang="ru-RU" sz="3600" dirty="0" smtClean="0"/>
              <a:t>Другим милей весна</a:t>
            </a:r>
          </a:p>
          <a:p>
            <a:r>
              <a:rPr lang="ru-RU" sz="3600" dirty="0" smtClean="0"/>
              <a:t>А Родина – Россия</a:t>
            </a:r>
          </a:p>
          <a:p>
            <a:r>
              <a:rPr lang="ru-RU" sz="3600" dirty="0" smtClean="0"/>
              <a:t>У нас у всех одна!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757229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А какие красивые нужные слова вы можете подобрать к слову Родина?</a:t>
            </a:r>
          </a:p>
          <a:p>
            <a:pPr>
              <a:buNone/>
            </a:pPr>
            <a:r>
              <a:rPr lang="ru-RU" dirty="0" smtClean="0"/>
              <a:t>Славная, сильная, богатая, любимая, чудесная; Россия, держава, </a:t>
            </a:r>
            <a:r>
              <a:rPr lang="ru-RU" b="1" dirty="0" smtClean="0"/>
              <a:t>единство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7399" y="2285992"/>
            <a:ext cx="6133524" cy="4600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age0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53360"/>
            <a:ext cx="9144000" cy="5897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/>
          <a:lstStyle/>
          <a:p>
            <a:r>
              <a:rPr lang="ru-RU" dirty="0" smtClean="0"/>
              <a:t>Праздники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7158" y="642918"/>
            <a:ext cx="4040188" cy="639762"/>
          </a:xfrm>
        </p:spPr>
        <p:txBody>
          <a:bodyPr/>
          <a:lstStyle/>
          <a:p>
            <a:r>
              <a:rPr lang="ru-RU" dirty="0" smtClean="0"/>
              <a:t>Русский народ - Масленица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500562" y="1071546"/>
            <a:ext cx="4041775" cy="639762"/>
          </a:xfrm>
        </p:spPr>
        <p:txBody>
          <a:bodyPr/>
          <a:lstStyle/>
          <a:p>
            <a:r>
              <a:rPr lang="ru-RU" dirty="0" smtClean="0"/>
              <a:t>Башкиры - Сабантуй</a:t>
            </a:r>
          </a:p>
          <a:p>
            <a:endParaRPr lang="ru-RU" dirty="0"/>
          </a:p>
        </p:txBody>
      </p:sp>
      <p:pic>
        <p:nvPicPr>
          <p:cNvPr id="11" name="Содержимое 10" descr="sabantui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214422"/>
            <a:ext cx="4041775" cy="2643994"/>
          </a:xfrm>
        </p:spPr>
      </p:pic>
      <p:pic>
        <p:nvPicPr>
          <p:cNvPr id="1026" name="Picture 2" descr="C:\Users\Наталья\Pictures\sdc119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073" y="3929066"/>
            <a:ext cx="2420927" cy="1815695"/>
          </a:xfrm>
          <a:prstGeom prst="rect">
            <a:avLst/>
          </a:prstGeom>
          <a:noFill/>
        </p:spPr>
      </p:pic>
      <p:pic>
        <p:nvPicPr>
          <p:cNvPr id="1027" name="Picture 3" descr="C:\Users\Наталья\Pictures\f2c7d088e1371f7767e7f38effe7ce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49302"/>
            <a:ext cx="2357454" cy="1576548"/>
          </a:xfrm>
          <a:prstGeom prst="rect">
            <a:avLst/>
          </a:prstGeom>
          <a:noFill/>
        </p:spPr>
      </p:pic>
      <p:pic>
        <p:nvPicPr>
          <p:cNvPr id="1028" name="Picture 4" descr="C:\Users\Наталья\Pictures\6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357298"/>
            <a:ext cx="3351600" cy="2681280"/>
          </a:xfrm>
          <a:prstGeom prst="rect">
            <a:avLst/>
          </a:prstGeom>
          <a:noFill/>
        </p:spPr>
      </p:pic>
      <p:pic>
        <p:nvPicPr>
          <p:cNvPr id="1029" name="Picture 5" descr="C:\Users\Наталья\Pictures\maslenica-201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1942"/>
            <a:ext cx="2301527" cy="1538277"/>
          </a:xfrm>
          <a:prstGeom prst="rect">
            <a:avLst/>
          </a:prstGeom>
          <a:noFill/>
        </p:spPr>
      </p:pic>
      <p:pic>
        <p:nvPicPr>
          <p:cNvPr id="1030" name="Picture 6" descr="C:\Users\Наталья\Pictures\1453732960_1-masleni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5000636"/>
            <a:ext cx="2784686" cy="1857364"/>
          </a:xfrm>
          <a:prstGeom prst="rect">
            <a:avLst/>
          </a:prstGeom>
          <a:noFill/>
        </p:spPr>
      </p:pic>
      <p:pic>
        <p:nvPicPr>
          <p:cNvPr id="1031" name="Picture 7" descr="C:\Users\Наталья\Pictures\2-z20-b4570028-3491-4773-b4f7-756eb3b2e7a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714752"/>
            <a:ext cx="2357454" cy="1572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От-га-дай-ка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5829312" cy="4525963"/>
          </a:xfrm>
        </p:spPr>
        <p:txBody>
          <a:bodyPr>
            <a:noAutofit/>
          </a:bodyPr>
          <a:lstStyle/>
          <a:p>
            <a:r>
              <a:rPr lang="ru-RU" sz="4000" dirty="0" smtClean="0"/>
              <a:t>Есть мелодия одна,</a:t>
            </a:r>
          </a:p>
          <a:p>
            <a:r>
              <a:rPr lang="ru-RU" sz="4000" dirty="0" smtClean="0"/>
              <a:t>Ей подвластна вся страна</a:t>
            </a:r>
          </a:p>
          <a:p>
            <a:r>
              <a:rPr lang="ru-RU" sz="4000" dirty="0" smtClean="0"/>
              <a:t>Гражданин, отбросив всё,</a:t>
            </a:r>
          </a:p>
          <a:p>
            <a:r>
              <a:rPr lang="ru-RU" sz="4000" u="sng" dirty="0" smtClean="0"/>
              <a:t>Стоя слушает её.</a:t>
            </a:r>
            <a:endParaRPr lang="ru-RU" sz="4000" dirty="0"/>
          </a:p>
        </p:txBody>
      </p:sp>
      <p:pic>
        <p:nvPicPr>
          <p:cNvPr id="5" name="Со словами - Гимн России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6515100" y="3709988"/>
            <a:ext cx="304800" cy="3048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525015"/>
              </p:ext>
            </p:extLst>
          </p:nvPr>
        </p:nvGraphicFramePr>
        <p:xfrm>
          <a:off x="3983038" y="3182938"/>
          <a:ext cx="117792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5" imgW="1178640" imgH="491040" progId="Package">
                  <p:embed/>
                </p:oleObj>
              </mc:Choice>
              <mc:Fallback>
                <p:oleObj name="Объект упаковщика для оболочки" showAsIcon="1" r:id="rId5" imgW="11786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3038" y="3182938"/>
                        <a:ext cx="117792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2cd7ba4d300e9e8755c1b3c662f04cf4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Сто-ли-ца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на-шей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Ро-ди-ны</a:t>
            </a:r>
            <a:r>
              <a:rPr lang="ru-RU" dirty="0" smtClean="0">
                <a:solidFill>
                  <a:srgbClr val="FF0000"/>
                </a:solidFill>
              </a:rPr>
              <a:t> – </a:t>
            </a:r>
            <a:r>
              <a:rPr lang="ru-RU" dirty="0" err="1" smtClean="0">
                <a:solidFill>
                  <a:srgbClr val="FF0000"/>
                </a:solidFill>
              </a:rPr>
              <a:t>го-род</a:t>
            </a:r>
            <a:r>
              <a:rPr lang="ru-RU" dirty="0" smtClean="0">
                <a:solidFill>
                  <a:srgbClr val="FF0000"/>
                </a:solidFill>
              </a:rPr>
              <a:t> …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rev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285728"/>
            <a:ext cx="2571768" cy="1857388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>Флаг России</a:t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Белый цвет – берёзка,</a:t>
            </a:r>
            <a:br>
              <a:rPr lang="ru-RU" sz="1600" b="1" dirty="0" smtClean="0"/>
            </a:br>
            <a:r>
              <a:rPr lang="ru-RU" sz="1600" b="1" dirty="0" smtClean="0"/>
              <a:t>Синий – неба цвет.</a:t>
            </a:r>
            <a:br>
              <a:rPr lang="ru-RU" sz="1600" b="1" dirty="0" smtClean="0"/>
            </a:br>
            <a:r>
              <a:rPr lang="ru-RU" sz="1600" b="1" dirty="0" smtClean="0"/>
              <a:t>Красная полоска –</a:t>
            </a:r>
            <a:br>
              <a:rPr lang="ru-RU" sz="1600" b="1" dirty="0" smtClean="0"/>
            </a:br>
            <a:r>
              <a:rPr lang="ru-RU" sz="1600" b="1" dirty="0" smtClean="0"/>
              <a:t>Солнечный рассвет.</a:t>
            </a:r>
            <a:br>
              <a:rPr lang="ru-RU" sz="1600" b="1" dirty="0" smtClean="0"/>
            </a:br>
            <a:r>
              <a:rPr lang="ru-RU" sz="1400" dirty="0" smtClean="0"/>
              <a:t> В. Степанов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От-га-дай-ка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2071678"/>
            <a:ext cx="4038600" cy="4525963"/>
          </a:xfrm>
        </p:spPr>
        <p:txBody>
          <a:bodyPr/>
          <a:lstStyle/>
          <a:p>
            <a:r>
              <a:rPr lang="ru-RU" dirty="0" smtClean="0"/>
              <a:t>Он дополняет гимн и флаг,</a:t>
            </a:r>
          </a:p>
          <a:p>
            <a:r>
              <a:rPr lang="ru-RU" dirty="0" smtClean="0"/>
              <a:t>Любой страны то главный знак.</a:t>
            </a:r>
          </a:p>
          <a:p>
            <a:r>
              <a:rPr lang="ru-RU" dirty="0" smtClean="0"/>
              <a:t>У России он особый,</a:t>
            </a:r>
          </a:p>
          <a:p>
            <a:r>
              <a:rPr lang="ru-RU" dirty="0" smtClean="0"/>
              <a:t>Ты назвать его попробуй. </a:t>
            </a:r>
            <a:endParaRPr lang="ru-RU" dirty="0"/>
          </a:p>
        </p:txBody>
      </p:sp>
      <p:pic>
        <p:nvPicPr>
          <p:cNvPr id="7" name="Содержимое 3" descr="http://ped-kopilka.ru/upload/blogs2/2016/7/46179_637ef4a57bc51ad85c3d7723fdbaea71.jpg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778" y="2428868"/>
            <a:ext cx="4929222" cy="372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Плакат «Россия – наш общий дом!»</a:t>
            </a:r>
            <a:endParaRPr lang="ru-RU" dirty="0"/>
          </a:p>
        </p:txBody>
      </p:sp>
      <p:pic>
        <p:nvPicPr>
          <p:cNvPr id="10" name="Содержимое 9" descr="detsad-85424-14662421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600200"/>
            <a:ext cx="7013864" cy="5257800"/>
          </a:xfrm>
        </p:spPr>
      </p:pic>
      <p:pic>
        <p:nvPicPr>
          <p:cNvPr id="4" name="solnechnyy_kru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Надеюсь, вам понравилось это путешествие? Вы многое узнали о прошлом нашей любимой Родины. </a:t>
            </a:r>
            <a:endParaRPr lang="ru-RU" sz="18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600200"/>
            <a:ext cx="4352956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Я хочу, чтоб все смеялись,</a:t>
            </a:r>
          </a:p>
          <a:p>
            <a:r>
              <a:rPr lang="ru-RU" dirty="0" smtClean="0"/>
              <a:t>Чтоб мечты всегда сбывались,</a:t>
            </a:r>
          </a:p>
          <a:p>
            <a:r>
              <a:rPr lang="ru-RU" dirty="0" smtClean="0"/>
              <a:t>Чтобы детям снились</a:t>
            </a:r>
          </a:p>
          <a:p>
            <a:r>
              <a:rPr lang="ru-RU" dirty="0" smtClean="0"/>
              <a:t>Радостные сны.</a:t>
            </a:r>
          </a:p>
          <a:p>
            <a:r>
              <a:rPr lang="ru-RU" dirty="0" smtClean="0"/>
              <a:t>Чтобы утро добрым было,</a:t>
            </a:r>
          </a:p>
          <a:p>
            <a:r>
              <a:rPr lang="ru-RU" dirty="0" smtClean="0"/>
              <a:t>Чтобы мама не грустила,</a:t>
            </a:r>
          </a:p>
          <a:p>
            <a:r>
              <a:rPr lang="ru-RU" dirty="0" smtClean="0"/>
              <a:t>Чтобы в мире не было войны!</a:t>
            </a:r>
            <a:endParaRPr lang="ru-RU" dirty="0"/>
          </a:p>
        </p:txBody>
      </p:sp>
      <p:pic>
        <p:nvPicPr>
          <p:cNvPr id="9" name="Содержимое 8" descr="multiethnic-kids-around-football-242459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4084"/>
            <a:ext cx="4038600" cy="43181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d-kopilka.ru/upload/blogs2/2016/7/46179_22d8e8b89aceebe899394fbf7671cdaf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den-narodnogo-edinst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370daccce1219d7a701cf89e4e19f0a8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Русь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15423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Не сразу Россия стала сильным, могущественным государством. Были в России трудные, тяжелые времена. Польские враги хотели завоевать нашу Родину.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ped-kopilka.ru/upload/blogs2/2016/7/46179_ae78969947a002f9ae1342ba0a0766a1.jpg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566212"/>
            <a:ext cx="7972452" cy="429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f2f251fd3d9cc6d5c3af0c6383359757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14950"/>
            <a:ext cx="86868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Но среди русского народа нашлись два мудрых человека. Они подняли и возглавили войска для победы над врагом. Один из них был из простого народа, имя его Кузьма Минин, другой князь Дмитрий Пожарский.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ace23235c70a671468de5d904a188d99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Обратились они ко всему русскому народу с призывом: </a:t>
            </a:r>
            <a:r>
              <a:rPr lang="ru-RU" sz="2400" b="1" i="1" dirty="0" smtClean="0"/>
              <a:t>«Друзья, братья! Русь святая гибнет. Поможем Родине святой!»</a:t>
            </a:r>
            <a:endParaRPr lang="ru-RU" sz="2400" b="1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173fe9392d402d7e564e254317f4ea46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И собрался народ государства Российского из 25 городов в Москве. Большим войском пошли они на врага, впереди войска несли икону </a:t>
            </a:r>
            <a:r>
              <a:rPr lang="ru-RU" sz="2200" b="1" i="1" dirty="0" smtClean="0">
                <a:solidFill>
                  <a:srgbClr val="FF0000"/>
                </a:solidFill>
              </a:rPr>
              <a:t>«Казанской Божьей Матери»</a:t>
            </a:r>
            <a:r>
              <a:rPr lang="ru-RU" sz="2200" b="1" dirty="0" smtClean="0">
                <a:solidFill>
                  <a:srgbClr val="FF0000"/>
                </a:solidFill>
              </a:rPr>
              <a:t>. После долгих, кровопролитных боев победил русский народ лютого, польского врага.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5.bloknot.ru/wp-content/uploads/2015/11/4-noyabr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Теперь вся наша страна празднует </a:t>
            </a:r>
            <a:r>
              <a:rPr lang="ru-RU" sz="1800" b="1" i="1" dirty="0" smtClean="0">
                <a:solidFill>
                  <a:schemeClr val="bg1"/>
                </a:solidFill>
              </a:rPr>
              <a:t>«День Народного Единства»</a:t>
            </a:r>
            <a:r>
              <a:rPr lang="ru-RU" sz="1800" b="1" dirty="0" smtClean="0">
                <a:solidFill>
                  <a:schemeClr val="bg1"/>
                </a:solidFill>
              </a:rPr>
              <a:t>. В Москве в честь победы над врагом, за героизм, мужество и отвагу на Красной площади установлен памятник, сделана надпись «Гражданину Кузьме Минину и князю Дмитрию Пожарскому. Благодарная Россия». 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ed-kopilka.ru/upload/blogs2/2016/7/46179_1a22c26a7f803b27ab88e384014757f5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Также построен храм </a:t>
            </a:r>
            <a:r>
              <a:rPr lang="ru-RU" b="1" i="1" dirty="0" smtClean="0">
                <a:solidFill>
                  <a:schemeClr val="bg1"/>
                </a:solidFill>
              </a:rPr>
              <a:t>«Казанской Божьей Матери»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199</Words>
  <Application>Microsoft Office PowerPoint</Application>
  <PresentationFormat>Экран (4:3)</PresentationFormat>
  <Paragraphs>53</Paragraphs>
  <Slides>20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Объект упаковщика для оболочки</vt:lpstr>
      <vt:lpstr> 4 ноября вся наша Россия отмечает день  «Народного Единства». </vt:lpstr>
      <vt:lpstr>Презентация PowerPoint</vt:lpstr>
      <vt:lpstr>Русь</vt:lpstr>
      <vt:lpstr> Не сразу Россия стала сильным, могущественным государством. Были в России трудные, тяжелые времена. Польские враги хотели завоевать нашу Родину. </vt:lpstr>
      <vt:lpstr>Но среди русского народа нашлись два мудрых человека. Они подняли и возглавили войска для победы над врагом. Один из них был из простого народа, имя его Кузьма Минин, другой князь Дмитрий Пожарский.</vt:lpstr>
      <vt:lpstr>Обратились они ко всему русскому народу с призывом: «Друзья, братья! Русь святая гибнет. Поможем Родине святой!»</vt:lpstr>
      <vt:lpstr>И собрался народ государства Российского из 25 городов в Москве. Большим войском пошли они на врага, впереди войска несли икону «Казанской Божьей Матери». После долгих, кровопролитных боев победил русский народ лютого, польского врага. </vt:lpstr>
      <vt:lpstr>Теперь вся наша страна празднует «День Народного Единства». В Москве в честь победы над врагом, за героизм, мужество и отвагу на Красной площади установлен памятник, сделана надпись «Гражданину Кузьме Минину и князю Дмитрию Пожарскому. Благодарная Россия». </vt:lpstr>
      <vt:lpstr>Также построен храм «Казанской Божьей Матери».</vt:lpstr>
      <vt:lpstr>Ребята мы не должны забывать, что Россия только тогда сильна, когда она едина. Россия многонациональная страна в ней живут русские, татары, башкиры, марийцы, мордовцы, буряты и другие. </vt:lpstr>
      <vt:lpstr>Россия единая, могучая, бескрайняя, гостеприимная – протягивает руку дружбы и раскрывает свои объятия всем народам, кто пожелает жить на земле мирно и счастливо.</vt:lpstr>
      <vt:lpstr>Презентация PowerPoint</vt:lpstr>
      <vt:lpstr>Праздники</vt:lpstr>
      <vt:lpstr>От-га-дай-ка!</vt:lpstr>
      <vt:lpstr>Сто-ли-ца на-шей Ро-ди-ны – го-род …</vt:lpstr>
      <vt:lpstr>Флаг России  Белый цвет – берёзка, Синий – неба цвет. Красная полоска – Солнечный рассвет.  В. Степанов  </vt:lpstr>
      <vt:lpstr>От-га-дай-ка!</vt:lpstr>
      <vt:lpstr>Плакат «Россия – наш общий дом!»</vt:lpstr>
      <vt:lpstr>Надеюсь, вам понравилось это путешествие? Вы многое узнали о прошлом нашей любимой Родины.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4 ноября вся наша Россия отмечает день  «Народного Единства». </dc:title>
  <dc:creator>Наталья</dc:creator>
  <cp:lastModifiedBy>User</cp:lastModifiedBy>
  <cp:revision>8</cp:revision>
  <dcterms:created xsi:type="dcterms:W3CDTF">2016-11-01T18:46:12Z</dcterms:created>
  <dcterms:modified xsi:type="dcterms:W3CDTF">2020-10-19T06:41:28Z</dcterms:modified>
</cp:coreProperties>
</file>