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88" r:id="rId4"/>
    <p:sldId id="289" r:id="rId5"/>
    <p:sldId id="290" r:id="rId6"/>
    <p:sldId id="291" r:id="rId7"/>
    <p:sldId id="292" r:id="rId8"/>
    <p:sldId id="29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60" autoAdjust="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МИР\_МИР УВЛЕЧЕНИ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53049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834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060848"/>
            <a:ext cx="8496944" cy="24482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Номинации:</a:t>
            </a: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4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«Декоративно-прикладное искусство»,</a:t>
            </a:r>
            <a:br>
              <a:rPr lang="ru-RU" sz="4000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4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«Изобразительное искусство»</a:t>
            </a:r>
            <a:endParaRPr lang="ru-RU" sz="40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181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МИР\мир увлечений ДШИ Старкова классы Гончаровой\1 Ж\3eoVYOX7fY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357" y="836712"/>
            <a:ext cx="1956795" cy="2609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МИР\мир увлечений ДШИ Старкова классы Гончаровой\1 Ж\3pjSNvbyBN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5" r="12319"/>
          <a:stretch/>
        </p:blipFill>
        <p:spPr bwMode="auto">
          <a:xfrm>
            <a:off x="2294011" y="836712"/>
            <a:ext cx="1485901" cy="2609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МИР\мир увлечений ДШИ Старкова классы Гончаровой\1 Ж\b1bsfZ9Upcs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2" r="15215"/>
          <a:stretch/>
        </p:blipFill>
        <p:spPr bwMode="auto">
          <a:xfrm>
            <a:off x="7647206" y="836713"/>
            <a:ext cx="1389290" cy="2578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МИР\мир увлечений ДШИ Старкова классы Гончаровой\1 Ж\BHGTPf6Rs0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698" y="3783720"/>
            <a:ext cx="1956797" cy="2609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МИР\мир увлечений ДШИ Старкова классы Гончаровой\1 Ж\IMG_20200915_1250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098" y="3783263"/>
            <a:ext cx="1467855" cy="2609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МИР\мир увлечений ДШИ Старкова классы Гончаровой\1 Ж\n3PoOkvccr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90939" y="3360832"/>
            <a:ext cx="2598816" cy="3465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ser\Desktop\МИР\мир увлечений ДШИ Старкова классы Гончаровой\1 Ж\vZXgKpb4qJs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4" r="21354"/>
          <a:stretch/>
        </p:blipFill>
        <p:spPr bwMode="auto">
          <a:xfrm>
            <a:off x="6169620" y="836712"/>
            <a:ext cx="1282700" cy="2578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er\Desktop\МИР\мир увлечений ДШИ Старкова классы Гончаровой\1 Ж\WswNkXhAuwk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1956797" cy="2609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0" y="188640"/>
            <a:ext cx="914400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МАУДО «Детская </a:t>
            </a: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школа искусств им. Л.А. Старкова</a:t>
            </a: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», </a:t>
            </a:r>
            <a:r>
              <a:rPr lang="ru-RU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 </a:t>
            </a:r>
            <a:r>
              <a:rPr lang="ru-RU" b="1" dirty="0">
                <a:solidFill>
                  <a:srgbClr val="7030A0"/>
                </a:solidFill>
                <a:latin typeface="Arial Black" panose="020B0A04020102020204" pitchFamily="34" charset="0"/>
              </a:rPr>
              <a:t>«Ж» </a:t>
            </a:r>
            <a:endParaRPr lang="ru-RU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428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 «З» </a:t>
            </a:r>
            <a:endParaRPr lang="ru-RU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C:\Users\User\Desktop\МИР\мир увлечений ДШИ Старкова классы Гончаровой\1 З\1 З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080" y="3791970"/>
            <a:ext cx="3416102" cy="25620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МИР\мир увлечений ДШИ Старкова классы Гончаровой\1 З\IMG_20201109_1137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3416102" cy="25620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МИР\мир увлечений ДШИ Старкова классы Гончаровой\1 З\IMG_20201109_1137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91970"/>
            <a:ext cx="3416102" cy="25620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er\Desktop\МИР\мир увлечений ДШИ Старкова классы Гончаровой\1 З\IMG_20201109_1137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836712"/>
            <a:ext cx="3416102" cy="25620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472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 «И»</a:t>
            </a:r>
            <a:endParaRPr lang="ru-RU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C:\Users\User\Desktop\МИР\мир увлечений ДШИ Старкова классы Гончаровой\1 и допл\1 - и 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78" y="1340768"/>
            <a:ext cx="4358630" cy="2009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МИР\мир увлечений ДШИ Старкова классы Гончаровой\1 и допл\1-и 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146" y="4509120"/>
            <a:ext cx="4529786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МИР\мир увлечений ДШИ Старкова классы Гончаровой\1 и допл\1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93" y="3573016"/>
            <a:ext cx="3994928" cy="2440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МИР\мир увлечений ДШИ Старкова классы Гончаровой\1 и допл\1-и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335" y="1052736"/>
            <a:ext cx="4104456" cy="3078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535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2 «З»</a:t>
            </a:r>
            <a:endParaRPr lang="ru-RU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C:\Users\User\Desktop\МИР\мир увлечений ДШИ Старкова классы Гончаровой\2 З\2-И 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945" t="1995" r="10769" b="53459"/>
          <a:stretch/>
        </p:blipFill>
        <p:spPr bwMode="auto">
          <a:xfrm rot="5400000">
            <a:off x="948589" y="355667"/>
            <a:ext cx="3312368" cy="4418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МИР\мир увлечений ДШИ Старкова классы Гончаровой\2 З\2-И 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945" t="47175" r="10769" b="1847"/>
          <a:stretch/>
        </p:blipFill>
        <p:spPr bwMode="auto">
          <a:xfrm rot="5400000">
            <a:off x="4911714" y="2596700"/>
            <a:ext cx="3161384" cy="4825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07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5698" y="160893"/>
            <a:ext cx="161967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2 «И»</a:t>
            </a:r>
            <a:endParaRPr lang="ru-RU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122" name="Picture 2" descr="C:\Users\User\Desktop\МИР\мир увлечений ДШИ Старкова классы Гончаровой\2 И\IMG_20191113_1440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11" y="692697"/>
            <a:ext cx="3606425" cy="2704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046491" y="160893"/>
            <a:ext cx="161967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3 «К»</a:t>
            </a:r>
            <a:endParaRPr lang="ru-RU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123" name="Picture 3" descr="C:\Users\User\Desktop\МИР\мир увлечений ДШИ Старкова классы Гончаровой\3 К\zppaalAHlN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6" b="4099"/>
          <a:stretch/>
        </p:blipFill>
        <p:spPr bwMode="auto">
          <a:xfrm>
            <a:off x="4716016" y="692696"/>
            <a:ext cx="3961108" cy="2704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МИР\мир увлечений ДШИ Старкова классы Гончаровой\4 К\IMG_20201113_1258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50" y="4005064"/>
            <a:ext cx="3608385" cy="2706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7551" y="3573016"/>
            <a:ext cx="161967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«К»</a:t>
            </a:r>
            <a:endParaRPr lang="ru-RU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125" name="Picture 5" descr="C:\Users\User\Desktop\МИР\мир увлечений ДШИ Старкова классы Гончаровой\6 Б\20200214_1428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063" y="4035079"/>
            <a:ext cx="3608385" cy="2706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020272" y="3573016"/>
            <a:ext cx="161967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6 «Б»</a:t>
            </a:r>
            <a:endParaRPr lang="ru-RU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817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7 «А», 7 «Б», 7 «Г»</a:t>
            </a:r>
            <a:endParaRPr lang="ru-RU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6146" name="Picture 2" descr="C:\Users\User\Desktop\МИР\мир увлечений ДШИ Старкова классы Гончаровой\7 А\IMG_20180511_1235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94446"/>
            <a:ext cx="3896781" cy="2922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МИР\мир увлечений ДШИ Старкова классы Гончаровой\7 А\IMG-a1e60e8960f5fd68e28e73c4e2528c72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70" t="11015" r="9616"/>
          <a:stretch/>
        </p:blipFill>
        <p:spPr bwMode="auto">
          <a:xfrm rot="5400000">
            <a:off x="831759" y="3352817"/>
            <a:ext cx="2736303" cy="3896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Desktop\МИР\мир увлечений ДШИ Старкова классы Гончаровой\7 Б, 7 Г\IMG_20201110_1534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96792"/>
            <a:ext cx="3902006" cy="2926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User\Desktop\МИР\мир увлечений ДШИ Старкова классы Гончаровой\7 Б, 7 Г\IMG_20201110_1923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42071"/>
            <a:ext cx="3891033" cy="2918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1016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57</Words>
  <Application>Microsoft Office PowerPoint</Application>
  <PresentationFormat>Экран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Номинации: «Декоративно-прикладное искусство», «Изобразительное искусство»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Пользователь</cp:lastModifiedBy>
  <cp:revision>69</cp:revision>
  <dcterms:created xsi:type="dcterms:W3CDTF">2019-04-09T06:43:31Z</dcterms:created>
  <dcterms:modified xsi:type="dcterms:W3CDTF">2020-12-24T08:38:28Z</dcterms:modified>
</cp:coreProperties>
</file>