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81" r:id="rId7"/>
    <p:sldId id="283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2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A38F-327D-44B7-A0D9-09E18128F049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A935-3533-47F5-AD76-C06554110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860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A38F-327D-44B7-A0D9-09E18128F049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A935-3533-47F5-AD76-C06554110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40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A38F-327D-44B7-A0D9-09E18128F049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A935-3533-47F5-AD76-C06554110D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9908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A38F-327D-44B7-A0D9-09E18128F049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A935-3533-47F5-AD76-C06554110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809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A38F-327D-44B7-A0D9-09E18128F049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A935-3533-47F5-AD76-C06554110D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211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A38F-327D-44B7-A0D9-09E18128F049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A935-3533-47F5-AD76-C06554110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07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A38F-327D-44B7-A0D9-09E18128F049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A935-3533-47F5-AD76-C06554110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164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A38F-327D-44B7-A0D9-09E18128F049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A935-3533-47F5-AD76-C06554110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68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A38F-327D-44B7-A0D9-09E18128F049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A935-3533-47F5-AD76-C06554110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85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A38F-327D-44B7-A0D9-09E18128F049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A935-3533-47F5-AD76-C06554110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338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A38F-327D-44B7-A0D9-09E18128F049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A935-3533-47F5-AD76-C06554110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82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A38F-327D-44B7-A0D9-09E18128F049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A935-3533-47F5-AD76-C06554110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61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A38F-327D-44B7-A0D9-09E18128F049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A935-3533-47F5-AD76-C06554110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145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A38F-327D-44B7-A0D9-09E18128F049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A935-3533-47F5-AD76-C06554110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35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A38F-327D-44B7-A0D9-09E18128F049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A935-3533-47F5-AD76-C06554110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4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A38F-327D-44B7-A0D9-09E18128F049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A935-3533-47F5-AD76-C06554110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300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BA38F-327D-44B7-A0D9-09E18128F049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FDAA935-3533-47F5-AD76-C06554110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25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54;&#1083;&#1100;&#1075;&#1072;\Desktop\&#1076;&#1077;&#1082;&#1072;&#1076;&#1072;%20&#1084;&#1091;&#1079;&#1099;&#1082;&#1080;\&#1056;&#1080;&#1084;&#1089;&#1082;&#1080;&#1081;-&#1050;&#1086;&#1088;&#1089;&#1072;&#1082;&#1086;&#1074;%20&#1058;&#1088;&#1080;%20&#1095;&#1091;&#1076;&#1072;%20(mp3cut.ru).mp3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&#1042;&#1083;&#1072;&#1076;&#1080;&#1084;&#1080;&#1088;&#1091;%20&#1064;&#1072;&#1080;&#1085;&#1089;&#1082;&#1086;&#1084;&#1091;%20&#1080;&#1089;&#1087;&#1086;&#1083;&#1085;&#1080;&#1083;&#1086;&#1089;&#1100;%2090%20&#1083;&#1077;&#1090;.mp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Музыкальная викторина по песням В.Я. </a:t>
            </a:r>
            <a:r>
              <a:rPr lang="ru-RU" dirty="0" err="1" smtClean="0"/>
              <a:t>Шаинского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266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Не страшны мне дождь и зной</a:t>
            </a:r>
          </a:p>
          <a:p>
            <a:r>
              <a:rPr lang="ru-RU" dirty="0" smtClean="0"/>
              <a:t>Ни враги, не зверь лесной</a:t>
            </a:r>
          </a:p>
          <a:p>
            <a:r>
              <a:rPr lang="ru-RU" dirty="0" smtClean="0"/>
              <a:t>Храбрый, смелый я такой</a:t>
            </a:r>
          </a:p>
          <a:p>
            <a:r>
              <a:rPr lang="ru-RU" dirty="0" smtClean="0"/>
              <a:t>Лишь...</a:t>
            </a:r>
            <a:endParaRPr lang="ru-RU" dirty="0"/>
          </a:p>
        </p:txBody>
      </p:sp>
      <p:pic>
        <p:nvPicPr>
          <p:cNvPr id="5122" name="Picture 2" descr="http://kladraz.ru/upload/blogs/7179_4588449a4fd2e1be52eb2d0472f41da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82133"/>
            <a:ext cx="5183188" cy="498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02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5157787" cy="449897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.Если ты её подаришь,</a:t>
            </a:r>
          </a:p>
          <a:p>
            <a:r>
              <a:rPr lang="ru-RU" dirty="0" smtClean="0"/>
              <a:t>То счастливей каплю станешь.</a:t>
            </a:r>
          </a:p>
          <a:p>
            <a:r>
              <a:rPr lang="ru-RU" dirty="0" smtClean="0"/>
              <a:t>Она мигом обернётся,</a:t>
            </a:r>
          </a:p>
          <a:p>
            <a:r>
              <a:rPr lang="ru-RU" dirty="0" smtClean="0"/>
              <a:t>И к тебе скорей вернётся.</a:t>
            </a:r>
          </a:p>
          <a:p>
            <a:r>
              <a:rPr lang="ru-RU" dirty="0" smtClean="0"/>
              <a:t>Грусть она прогонит махом,</a:t>
            </a:r>
          </a:p>
          <a:p>
            <a:r>
              <a:rPr lang="ru-RU" dirty="0" smtClean="0"/>
              <a:t>Словно фея крыльев взмахом.</a:t>
            </a:r>
          </a:p>
          <a:p>
            <a:r>
              <a:rPr lang="ru-RU" dirty="0" smtClean="0"/>
              <a:t>На неё ты не скупись,</a:t>
            </a:r>
          </a:p>
          <a:p>
            <a:r>
              <a:rPr lang="ru-RU" dirty="0" smtClean="0"/>
              <a:t>С каждым ею поделись.</a:t>
            </a:r>
          </a:p>
          <a:p>
            <a:r>
              <a:rPr lang="ru-RU" dirty="0" smtClean="0"/>
              <a:t>И на праздник на большой</a:t>
            </a:r>
          </a:p>
          <a:p>
            <a:r>
              <a:rPr lang="ru-RU" dirty="0" smtClean="0"/>
              <a:t>Поважней она любой</a:t>
            </a:r>
          </a:p>
          <a:p>
            <a:r>
              <a:rPr lang="ru-RU" dirty="0" smtClean="0"/>
              <a:t>Хоть конфетки, хоть открытки.</a:t>
            </a:r>
          </a:p>
          <a:p>
            <a:r>
              <a:rPr lang="ru-RU" dirty="0" smtClean="0"/>
              <a:t>Говорим мы об ..... </a:t>
            </a:r>
            <a:endParaRPr lang="ru-RU" dirty="0"/>
          </a:p>
        </p:txBody>
      </p:sp>
      <p:pic>
        <p:nvPicPr>
          <p:cNvPr id="6146" name="Picture 2" descr="http://kladraz.ru/upload/blogs/7179_2330d550213fece45938a183f514f79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508000"/>
            <a:ext cx="5550958" cy="568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99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5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Разноцветными клоками</a:t>
            </a:r>
          </a:p>
          <a:p>
            <a:r>
              <a:rPr lang="ru-RU" dirty="0" smtClean="0"/>
              <a:t>Вата по небу плывёт.</a:t>
            </a:r>
          </a:p>
          <a:p>
            <a:r>
              <a:rPr lang="ru-RU" dirty="0" smtClean="0"/>
              <a:t>Если в кучу соберётся,</a:t>
            </a:r>
          </a:p>
          <a:p>
            <a:r>
              <a:rPr lang="ru-RU" dirty="0" smtClean="0"/>
              <a:t>То на землю дождик льёт.</a:t>
            </a:r>
          </a:p>
          <a:p>
            <a:r>
              <a:rPr lang="ru-RU" dirty="0" smtClean="0"/>
              <a:t>Объясните мне, ребята,</a:t>
            </a:r>
          </a:p>
          <a:p>
            <a:r>
              <a:rPr lang="ru-RU" dirty="0" smtClean="0"/>
              <a:t>Как зовётся эта вата?</a:t>
            </a:r>
            <a:endParaRPr lang="ru-RU" dirty="0"/>
          </a:p>
        </p:txBody>
      </p:sp>
      <p:pic>
        <p:nvPicPr>
          <p:cNvPr id="7170" name="Picture 2" descr="http://kladraz.ru/upload/blogs/7179_a460384c35d315fcbcbfa9bfc009fd8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465" y="795867"/>
            <a:ext cx="4920657" cy="539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00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6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бабулички</a:t>
            </a:r>
            <a:r>
              <a:rPr lang="ru-RU" dirty="0" smtClean="0"/>
              <a:t> чудной</a:t>
            </a:r>
          </a:p>
          <a:p>
            <a:r>
              <a:rPr lang="ru-RU" dirty="0" smtClean="0"/>
              <a:t>Нрав веселый, заводной.</a:t>
            </a:r>
          </a:p>
          <a:p>
            <a:r>
              <a:rPr lang="ru-RU" dirty="0" smtClean="0"/>
              <a:t>Сумочка в руке ее –</a:t>
            </a:r>
          </a:p>
          <a:p>
            <a:r>
              <a:rPr lang="ru-RU" dirty="0" smtClean="0"/>
              <a:t>Там животное одно.</a:t>
            </a:r>
          </a:p>
          <a:p>
            <a:r>
              <a:rPr lang="ru-RU" dirty="0" smtClean="0"/>
              <a:t>Без друзей она грустит</a:t>
            </a:r>
          </a:p>
          <a:p>
            <a:r>
              <a:rPr lang="ru-RU" dirty="0" smtClean="0"/>
              <a:t>И от скуки всем вредит.</a:t>
            </a:r>
          </a:p>
          <a:p>
            <a:r>
              <a:rPr lang="ru-RU" dirty="0" smtClean="0"/>
              <a:t>Ей без шалостей никак</a:t>
            </a:r>
          </a:p>
          <a:p>
            <a:r>
              <a:rPr lang="ru-RU" dirty="0" smtClean="0"/>
              <a:t>Хулиганит ...</a:t>
            </a:r>
            <a:endParaRPr lang="ru-RU" dirty="0"/>
          </a:p>
        </p:txBody>
      </p:sp>
      <p:pic>
        <p:nvPicPr>
          <p:cNvPr id="8194" name="Picture 2" descr="http://kladraz.ru/upload/blogs/7179_9cf9f3a3b5cf290c6a839a024469bb0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073" y="541867"/>
            <a:ext cx="3319794" cy="58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7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7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Здесь на острове с тобой</a:t>
            </a:r>
          </a:p>
          <a:p>
            <a:r>
              <a:rPr lang="ru-RU" dirty="0" smtClean="0"/>
              <a:t>Встретит нас народ чудной.</a:t>
            </a:r>
          </a:p>
          <a:p>
            <a:r>
              <a:rPr lang="ru-RU" dirty="0" smtClean="0"/>
              <a:t>Жить на острове так просто:</a:t>
            </a:r>
          </a:p>
          <a:p>
            <a:r>
              <a:rPr lang="ru-RU" dirty="0" smtClean="0"/>
              <a:t>Ешь бананы, жуй кокосы</a:t>
            </a:r>
            <a:endParaRPr lang="ru-RU" dirty="0"/>
          </a:p>
        </p:txBody>
      </p:sp>
      <p:pic>
        <p:nvPicPr>
          <p:cNvPr id="9218" name="Picture 2" descr="http://kladraz.ru/upload/blogs/7179_01023a02ebcb7b5bd594ca3d93f6c46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08001"/>
            <a:ext cx="5183188" cy="568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9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8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Он один совсем остался,</a:t>
            </a:r>
          </a:p>
          <a:p>
            <a:r>
              <a:rPr lang="ru-RU" dirty="0" smtClean="0"/>
              <a:t>Сам не знал как потерялся,</a:t>
            </a:r>
          </a:p>
          <a:p>
            <a:r>
              <a:rPr lang="ru-RU" dirty="0" smtClean="0"/>
              <a:t>Но не верил, что на свете</a:t>
            </a:r>
          </a:p>
          <a:p>
            <a:r>
              <a:rPr lang="ru-RU" dirty="0" smtClean="0"/>
              <a:t>Есть потерянные дети.</a:t>
            </a:r>
          </a:p>
          <a:p>
            <a:r>
              <a:rPr lang="ru-RU" dirty="0" smtClean="0"/>
              <a:t>И решил один, на льдине</a:t>
            </a:r>
          </a:p>
          <a:p>
            <a:r>
              <a:rPr lang="ru-RU" dirty="0" smtClean="0"/>
              <a:t>В путь отправиться он длинный,</a:t>
            </a:r>
          </a:p>
          <a:p>
            <a:r>
              <a:rPr lang="ru-RU" dirty="0" smtClean="0"/>
              <a:t>И, во что бы то ни стало,</a:t>
            </a:r>
          </a:p>
          <a:p>
            <a:r>
              <a:rPr lang="ru-RU" dirty="0" smtClean="0"/>
              <a:t>Отыскать родную маму.</a:t>
            </a:r>
          </a:p>
          <a:p>
            <a:r>
              <a:rPr lang="ru-RU" dirty="0" smtClean="0"/>
              <a:t>С хоботком, но не слонёнок,</a:t>
            </a:r>
          </a:p>
          <a:p>
            <a:r>
              <a:rPr lang="ru-RU" dirty="0" smtClean="0"/>
              <a:t>Это, детки, ...</a:t>
            </a:r>
            <a:endParaRPr lang="ru-RU" dirty="0"/>
          </a:p>
        </p:txBody>
      </p:sp>
      <p:pic>
        <p:nvPicPr>
          <p:cNvPr id="10242" name="Picture 2" descr="http://kladraz.ru/upload/blogs/7179_b4a69948d1146fa15ea74fe258882b4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402" y="365125"/>
            <a:ext cx="4912784" cy="601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16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9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/>
              <a:t>На заборе объявленье</a:t>
            </a:r>
            <a:br>
              <a:rPr lang="ru-RU" b="1" dirty="0"/>
            </a:br>
            <a:r>
              <a:rPr lang="ru-RU" b="1" dirty="0"/>
              <a:t>Под дождем листок промок,</a:t>
            </a:r>
            <a:br>
              <a:rPr lang="ru-RU" b="1" dirty="0"/>
            </a:br>
            <a:r>
              <a:rPr lang="ru-RU" b="1" dirty="0"/>
              <a:t>Что куда-то подевался </a:t>
            </a:r>
            <a:br>
              <a:rPr lang="ru-RU" b="1" dirty="0"/>
            </a:br>
            <a:r>
              <a:rPr lang="ru-RU" b="1" dirty="0"/>
              <a:t>Пёс по имени </a:t>
            </a:r>
            <a:r>
              <a:rPr lang="ru-RU" b="1" dirty="0" smtClean="0"/>
              <a:t>Дружок.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2200" y="1473200"/>
            <a:ext cx="5183188" cy="398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9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Буквы разные писать,</a:t>
            </a:r>
          </a:p>
          <a:p>
            <a:r>
              <a:rPr lang="ru-RU" dirty="0" smtClean="0"/>
              <a:t>Вычитать и умножать…</a:t>
            </a:r>
          </a:p>
          <a:p>
            <a:r>
              <a:rPr lang="ru-RU" dirty="0" smtClean="0"/>
              <a:t>Обо всём узнаем вскоре.</a:t>
            </a:r>
          </a:p>
          <a:p>
            <a:r>
              <a:rPr lang="ru-RU" dirty="0" smtClean="0"/>
              <a:t>Нас всему научат в школе.</a:t>
            </a:r>
            <a:endParaRPr lang="ru-RU" dirty="0"/>
          </a:p>
        </p:txBody>
      </p:sp>
      <p:pic>
        <p:nvPicPr>
          <p:cNvPr id="11266" name="Picture 2" descr="http://kladraz.ru/upload/blogs/7179_1148dbf9780e354a8be90204373a148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95867"/>
            <a:ext cx="5183188" cy="524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20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11.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 кузнечик до полудня спал.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полудня до вечера на скрипочке играл.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Скажите, не стесняйтесь, кто песенку узнал?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://kladraz.ru/upload/blogs/7179_9e195f4eaafd6a83138e7ab5cd2c2fe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926" y="524933"/>
            <a:ext cx="4605735" cy="566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07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12.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Всем известно, как чудесно</a:t>
            </a:r>
          </a:p>
          <a:p>
            <a:r>
              <a:rPr lang="ru-RU" dirty="0" smtClean="0"/>
              <a:t>Хором песню запевать.</a:t>
            </a:r>
          </a:p>
          <a:p>
            <a:r>
              <a:rPr lang="ru-RU" dirty="0" smtClean="0"/>
              <a:t>Ведь с хорошей звонкой песней… (Вместе…)</a:t>
            </a:r>
            <a:endParaRPr lang="ru-RU" dirty="0"/>
          </a:p>
        </p:txBody>
      </p:sp>
      <p:pic>
        <p:nvPicPr>
          <p:cNvPr id="13314" name="Picture 2" descr="http://kladraz.ru/upload/blogs/7179_ba4c1cb127d22aba7a81f512f547d4bb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5125"/>
            <a:ext cx="5183188" cy="606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36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34663"/>
            <a:ext cx="8596668" cy="4606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интерес учащихся к музыке путём приобщения их к песенному наследию Владимира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Шаинского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-рассказать учащимся о жизни и творческом пути композитора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В.Шаинского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доказать, что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В.Шаинский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лучший детский композитор;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расширить кругозор учащихся;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корригировать память, внимание, мышление, устную речь, развивать умения анализировать, сравнивать, систематизировать изученный материал, выделять главное; развивать умение развернуто и связно отвечать на вопросы;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68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13.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Гармошка в руках,</a:t>
            </a:r>
          </a:p>
          <a:p>
            <a:r>
              <a:rPr lang="ru-RU" dirty="0" smtClean="0"/>
              <a:t>На макушке фуражка,</a:t>
            </a:r>
          </a:p>
          <a:p>
            <a:r>
              <a:rPr lang="ru-RU" dirty="0" smtClean="0"/>
              <a:t>А рядом с ним важно</a:t>
            </a:r>
          </a:p>
          <a:p>
            <a:r>
              <a:rPr lang="ru-RU" dirty="0" smtClean="0"/>
              <a:t>Сидит Чебурашка.</a:t>
            </a:r>
          </a:p>
          <a:p>
            <a:r>
              <a:rPr lang="ru-RU" dirty="0" smtClean="0"/>
              <a:t>Портрет у друзей</a:t>
            </a:r>
          </a:p>
          <a:p>
            <a:r>
              <a:rPr lang="ru-RU" dirty="0" smtClean="0"/>
              <a:t>Получился отменный,</a:t>
            </a:r>
          </a:p>
          <a:p>
            <a:r>
              <a:rPr lang="ru-RU" dirty="0" smtClean="0"/>
              <a:t>На нем Чебурашка,</a:t>
            </a:r>
          </a:p>
          <a:p>
            <a:r>
              <a:rPr lang="ru-RU" dirty="0" smtClean="0"/>
              <a:t>А рядом с ним…. </a:t>
            </a:r>
            <a:endParaRPr lang="ru-RU" dirty="0"/>
          </a:p>
        </p:txBody>
      </p:sp>
      <p:pic>
        <p:nvPicPr>
          <p:cNvPr id="14338" name="Picture 2" descr="http://kladraz.ru/upload/blogs/7179_7e4661c621caf86f23cfb8e618a9fa9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316" y="592667"/>
            <a:ext cx="4878956" cy="559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41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14.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Собирайся детвора, начинается игра!</a:t>
            </a:r>
          </a:p>
          <a:p>
            <a:r>
              <a:rPr lang="ru-RU" dirty="0" smtClean="0"/>
              <a:t>Да ладоши не жалей, бей в ладоши веселей!</a:t>
            </a:r>
          </a:p>
          <a:p>
            <a:r>
              <a:rPr lang="ru-RU" dirty="0" smtClean="0"/>
              <a:t>Сколько будет дважды два?</a:t>
            </a:r>
          </a:p>
          <a:p>
            <a:r>
              <a:rPr lang="ru-RU" dirty="0" smtClean="0"/>
              <a:t>А двенадцать минус два?</a:t>
            </a:r>
          </a:p>
          <a:p>
            <a:r>
              <a:rPr lang="ru-RU" dirty="0" smtClean="0"/>
              <a:t>Замечательный ответ. Математика привет!</a:t>
            </a:r>
          </a:p>
          <a:p>
            <a:r>
              <a:rPr lang="ru-RU" dirty="0" smtClean="0"/>
              <a:t>Всем известно в целом мире –</a:t>
            </a:r>
          </a:p>
          <a:p>
            <a:r>
              <a:rPr lang="ru-RU" dirty="0" smtClean="0"/>
              <a:t>Дважды два равно…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21" y="2375210"/>
            <a:ext cx="2631686" cy="3055434"/>
          </a:xfrm>
        </p:spPr>
      </p:pic>
    </p:spTree>
    <p:extLst>
      <p:ext uri="{BB962C8B-B14F-4D97-AF65-F5344CB8AC3E}">
        <p14:creationId xmlns:p14="http://schemas.microsoft.com/office/powerpoint/2010/main" val="6113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15.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Что случилось у друзей-</a:t>
            </a:r>
          </a:p>
          <a:p>
            <a:r>
              <a:rPr lang="ru-RU" dirty="0" smtClean="0"/>
              <a:t>Знают все конечно.</a:t>
            </a:r>
          </a:p>
          <a:p>
            <a:r>
              <a:rPr lang="ru-RU" dirty="0" smtClean="0"/>
              <a:t>Тайну мне доверь скорей</a:t>
            </a:r>
          </a:p>
          <a:p>
            <a:r>
              <a:rPr lang="ru-RU" dirty="0" smtClean="0"/>
              <a:t>Сразу же она станет всем известна</a:t>
            </a:r>
            <a:endParaRPr lang="ru-RU" dirty="0"/>
          </a:p>
        </p:txBody>
      </p:sp>
      <p:pic>
        <p:nvPicPr>
          <p:cNvPr id="15362" name="Picture 2" descr="http://kladraz.ru/upload/blogs/7179_8c2e396cdfc191c36f63b87b312864d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90688"/>
            <a:ext cx="5183188" cy="374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16.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По железной по дороге,</a:t>
            </a:r>
          </a:p>
          <a:p>
            <a:r>
              <a:rPr lang="ru-RU" dirty="0" smtClean="0"/>
              <a:t>Упираясь в небосклон,</a:t>
            </a:r>
          </a:p>
          <a:p>
            <a:r>
              <a:rPr lang="ru-RU" dirty="0" smtClean="0"/>
              <a:t>К лучшему увозит, катится по рельсам,</a:t>
            </a:r>
          </a:p>
          <a:p>
            <a:r>
              <a:rPr lang="ru-RU" dirty="0" smtClean="0"/>
              <a:t>Увозя минуты...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2199" y="609600"/>
            <a:ext cx="5357813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8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17.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На олене, на коне </a:t>
            </a:r>
          </a:p>
          <a:p>
            <a:r>
              <a:rPr lang="ru-RU" dirty="0" smtClean="0"/>
              <a:t>Хорошо кататься мне! </a:t>
            </a:r>
          </a:p>
          <a:p>
            <a:r>
              <a:rPr lang="ru-RU" dirty="0" smtClean="0"/>
              <a:t>Не по тундре, не по лугу — </a:t>
            </a:r>
          </a:p>
          <a:p>
            <a:r>
              <a:rPr lang="ru-RU" dirty="0" smtClean="0"/>
              <a:t>Еду я по чудо-кругу. </a:t>
            </a:r>
          </a:p>
          <a:p>
            <a:r>
              <a:rPr lang="ru-RU" dirty="0" smtClean="0"/>
              <a:t>Я скачу, я лечу, </a:t>
            </a:r>
          </a:p>
          <a:p>
            <a:r>
              <a:rPr lang="ru-RU" dirty="0" smtClean="0"/>
              <a:t>Я в восторге хохочу! </a:t>
            </a:r>
            <a:endParaRPr lang="ru-RU" dirty="0"/>
          </a:p>
        </p:txBody>
      </p:sp>
      <p:pic>
        <p:nvPicPr>
          <p:cNvPr id="16386" name="Picture 2" descr="http://kladraz.ru/upload/blogs/7179_f988eae6a14c14fd18142ed6e215ff3c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365125"/>
            <a:ext cx="5517092" cy="596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89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18.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Кто не в шутку, а всерьёз </a:t>
            </a:r>
          </a:p>
          <a:p>
            <a:r>
              <a:rPr lang="ru-RU" dirty="0" smtClean="0"/>
              <a:t>Нас забить научит гвоздь? </a:t>
            </a:r>
          </a:p>
          <a:p>
            <a:r>
              <a:rPr lang="ru-RU" dirty="0" smtClean="0"/>
              <a:t>Кто научит смелым быть? </a:t>
            </a:r>
          </a:p>
          <a:p>
            <a:r>
              <a:rPr lang="ru-RU" dirty="0" smtClean="0"/>
              <a:t>С велика упав, не ныть, </a:t>
            </a:r>
          </a:p>
          <a:p>
            <a:r>
              <a:rPr lang="ru-RU" dirty="0" smtClean="0"/>
              <a:t>И коленку расцарапав, </a:t>
            </a:r>
          </a:p>
          <a:p>
            <a:r>
              <a:rPr lang="ru-RU" dirty="0" smtClean="0"/>
              <a:t>Не реветь? Конечно, …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997575" y="880532"/>
            <a:ext cx="5517092" cy="56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8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888" y="797169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83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В.Я. </a:t>
            </a:r>
            <a:r>
              <a:rPr lang="ru-RU" dirty="0" err="1" smtClean="0"/>
              <a:t>Шаинский</a:t>
            </a:r>
            <a:r>
              <a:rPr lang="ru-RU" dirty="0" smtClean="0"/>
              <a:t>- российский и советский композитор.</a:t>
            </a:r>
            <a:endParaRPr lang="ru-RU" dirty="0"/>
          </a:p>
        </p:txBody>
      </p:sp>
      <p:pic>
        <p:nvPicPr>
          <p:cNvPr id="1026" name="Picture 2" descr="http://kladraz.ru/upload/blogs/7179_84a2bc52b7084cd82a0b7143b8eda3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863" y="2510142"/>
            <a:ext cx="4183062" cy="318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и советский композитор Владимир Яковлевич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Шаинский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родился в Киеве 12 декабря 1925 года. Владимир Яковлевич с детства тяготел к музыке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Вместе с мамой четырёхлетний Володя слушал « Сказку о Царе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Салтане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Н.А. Римского-Корсакова. Музыка настолько захватила воображение мальчика, что возвращаясь домой он уже напевал мелодии из этой оперы.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1936 года он начал обучаться скрипке в музыкальной школе при Киевской консерватории.</a:t>
            </a:r>
          </a:p>
          <a:p>
            <a:endParaRPr lang="ru-RU" dirty="0"/>
          </a:p>
        </p:txBody>
      </p:sp>
      <p:pic>
        <p:nvPicPr>
          <p:cNvPr id="5" name="Римский-Корсаков Три чуда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058400" y="527882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7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Владимир Яковлевич – это легенда в современной музыке.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У Володи было много разных увлечений, но главными были рисование и музыка. Серьёзно заниматься музыкой он стал с 10 лет. Володя увлечённо учился играть на скрипке. В это время он уже начал сочинять свои первые произведения: вальс, марш, менуэт.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r>
              <a:rPr lang="ru-RU" dirty="0"/>
              <a:t>Спустя много лет Владимир Яковлевич сам стал преподавателем по классу скрипки в одной из музыкальных школ.</a:t>
            </a:r>
          </a:p>
          <a:p>
            <a:r>
              <a:rPr lang="ru-RU" dirty="0"/>
              <a:t>Свою первую песню </a:t>
            </a:r>
            <a:r>
              <a:rPr lang="ru-RU" dirty="0" err="1"/>
              <a:t>Шаинский</a:t>
            </a:r>
            <a:r>
              <a:rPr lang="ru-RU" dirty="0"/>
              <a:t> написал в армии в 18 лет (на слова своего приятеля по военной службе). Многие его песни стали исполняться известными эстрадными исполнителями.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16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Великий композитор пишет для детей.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Шаинский</a:t>
            </a:r>
            <a:r>
              <a:rPr lang="ru-RU" dirty="0" smtClean="0"/>
              <a:t> пишет мелодии к художественным фильмам, так же к мультфильмам. По мультфильмам «Чебурашка», «Шапокляк», «Крошка Енот» мы узнаем его мелодии. Персонаж «Чебурашка» имеет особую популярность. Каждое произведение наполнено особой, своей жизнью. Не было равных известному композитору в детской музыке.</a:t>
            </a:r>
          </a:p>
          <a:p>
            <a:r>
              <a:rPr lang="ru-RU" dirty="0" smtClean="0"/>
              <a:t> Музыка </a:t>
            </a:r>
            <a:r>
              <a:rPr lang="ru-RU" dirty="0" err="1" smtClean="0"/>
              <a:t>Шаинского</a:t>
            </a:r>
            <a:r>
              <a:rPr lang="ru-RU" dirty="0" smtClean="0"/>
              <a:t> используется в разных произведениях любого поколения. Напеть, сыграть его музыку может каждый, насколько она отличается простотой и красотой.</a:t>
            </a:r>
          </a:p>
          <a:p>
            <a:r>
              <a:rPr lang="ru-RU" dirty="0" err="1" smtClean="0"/>
              <a:t>Шаинским</a:t>
            </a:r>
            <a:r>
              <a:rPr lang="ru-RU" dirty="0" smtClean="0"/>
              <a:t> было написано более 300 различных песен, которые впоследствии стали популярными. Его песни исполняли великие исполнители.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071" y="4415883"/>
            <a:ext cx="29051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5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61778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95 лет со дня рождения  В.Я. </a:t>
            </a:r>
            <a:r>
              <a:rPr lang="ru-RU" dirty="0" err="1" smtClean="0"/>
              <a:t>Шаинского</a:t>
            </a:r>
            <a:endParaRPr lang="ru-RU" dirty="0"/>
          </a:p>
        </p:txBody>
      </p:sp>
      <p:pic>
        <p:nvPicPr>
          <p:cNvPr id="18434" name="Picture 2" descr="http://kladraz.ru/upload/blogs/7179_6c87281767af13991b48ac258362d82c.jpg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45" y="2364059"/>
            <a:ext cx="8725922" cy="39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55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 песни по описанию.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34" y="2865864"/>
            <a:ext cx="2337259" cy="22860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870" y="1662151"/>
            <a:ext cx="2152863" cy="198491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911" y="3378819"/>
            <a:ext cx="3119786" cy="284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0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Викторина</a:t>
            </a:r>
            <a:br>
              <a:rPr lang="ru-RU" dirty="0" smtClean="0"/>
            </a:br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1.Эти белые суда</a:t>
            </a:r>
          </a:p>
          <a:p>
            <a:pPr marL="0" indent="0">
              <a:buNone/>
            </a:pPr>
            <a:r>
              <a:rPr lang="ru-RU" dirty="0" smtClean="0"/>
              <a:t>К нам плывут издалека,</a:t>
            </a:r>
          </a:p>
          <a:p>
            <a:pPr marL="0" indent="0">
              <a:buNone/>
            </a:pPr>
            <a:r>
              <a:rPr lang="ru-RU" dirty="0" smtClean="0"/>
              <a:t>А пристать они должны</a:t>
            </a:r>
          </a:p>
          <a:p>
            <a:pPr marL="0" indent="0">
              <a:buNone/>
            </a:pPr>
            <a:r>
              <a:rPr lang="ru-RU" dirty="0" smtClean="0"/>
              <a:t>Только к маковке сосны</a:t>
            </a:r>
            <a:endParaRPr lang="ru-RU" dirty="0"/>
          </a:p>
        </p:txBody>
      </p:sp>
      <p:pic>
        <p:nvPicPr>
          <p:cNvPr id="2050" name="Picture 2" descr="http://kladraz.ru/upload/blogs/7179_5369cc3bb339cb5fcdca1e6b98fd143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39333"/>
            <a:ext cx="5183188" cy="494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4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Рано утром летним днём</a:t>
            </a:r>
          </a:p>
          <a:p>
            <a:r>
              <a:rPr lang="ru-RU" dirty="0" smtClean="0"/>
              <a:t>С кем пойдём копать картошку?</a:t>
            </a:r>
          </a:p>
          <a:p>
            <a:r>
              <a:rPr lang="ru-RU" dirty="0" smtClean="0"/>
              <a:t>Ну, конечно, позовём</a:t>
            </a:r>
          </a:p>
          <a:p>
            <a:r>
              <a:rPr lang="ru-RU" dirty="0" smtClean="0"/>
              <a:t>Друга нашего...</a:t>
            </a:r>
            <a:endParaRPr lang="ru-RU" dirty="0"/>
          </a:p>
        </p:txBody>
      </p:sp>
      <p:pic>
        <p:nvPicPr>
          <p:cNvPr id="4098" name="Picture 2" descr="http://kladraz.ru/upload/blogs/7179_c80780b20e30e207bd2a41ff720d48d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656" y="541868"/>
            <a:ext cx="4944276" cy="564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84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124</TotalTime>
  <Words>917</Words>
  <Application>Microsoft Office PowerPoint</Application>
  <PresentationFormat>Широкоэкранный</PresentationFormat>
  <Paragraphs>141</Paragraphs>
  <Slides>26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Times New Roman</vt:lpstr>
      <vt:lpstr>Trebuchet MS</vt:lpstr>
      <vt:lpstr>Wingdings 3</vt:lpstr>
      <vt:lpstr>Грань</vt:lpstr>
      <vt:lpstr>Музыкальная викторина по песням В.Я. Шаинского</vt:lpstr>
      <vt:lpstr>Цель:</vt:lpstr>
      <vt:lpstr>В.Я. Шаинский- российский и советский композитор.</vt:lpstr>
      <vt:lpstr>Владимир Яковлевич – это легенда в современной музыке.</vt:lpstr>
      <vt:lpstr>Великий композитор пишет для детей.</vt:lpstr>
      <vt:lpstr>95 лет со дня рождения  В.Я. Шаинского</vt:lpstr>
      <vt:lpstr>Назови песни по описанию.</vt:lpstr>
      <vt:lpstr>Викторина 1.</vt:lpstr>
      <vt:lpstr>2.</vt:lpstr>
      <vt:lpstr>3.</vt:lpstr>
      <vt:lpstr>4</vt:lpstr>
      <vt:lpstr>5.</vt:lpstr>
      <vt:lpstr>6</vt:lpstr>
      <vt:lpstr>7.</vt:lpstr>
      <vt:lpstr>8.</vt:lpstr>
      <vt:lpstr>9.</vt:lpstr>
      <vt:lpstr>10.</vt:lpstr>
      <vt:lpstr>11.</vt:lpstr>
      <vt:lpstr>12.</vt:lpstr>
      <vt:lpstr>13.</vt:lpstr>
      <vt:lpstr>14.</vt:lpstr>
      <vt:lpstr>15.</vt:lpstr>
      <vt:lpstr>16.</vt:lpstr>
      <vt:lpstr>17.</vt:lpstr>
      <vt:lpstr>18.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Музыкальная викторина по песням В.Я. Шаинского</dc:title>
  <dc:creator>Оксана</dc:creator>
  <cp:lastModifiedBy>User</cp:lastModifiedBy>
  <cp:revision>16</cp:revision>
  <dcterms:created xsi:type="dcterms:W3CDTF">2016-01-04T14:36:16Z</dcterms:created>
  <dcterms:modified xsi:type="dcterms:W3CDTF">2020-12-06T16:00:06Z</dcterms:modified>
</cp:coreProperties>
</file>