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5999" y="2404534"/>
            <a:ext cx="8636001" cy="1612900"/>
          </a:xfrm>
        </p:spPr>
        <p:txBody>
          <a:bodyPr/>
          <a:lstStyle/>
          <a:p>
            <a:pPr algn="ctr"/>
            <a:r>
              <a:rPr lang="ru-RU" sz="4800" dirty="0" smtClean="0">
                <a:latin typeface="Century Gothic" panose="020B0502020202020204" pitchFamily="34" charset="0"/>
              </a:rPr>
              <a:t>Социальная работа на ЛДП </a:t>
            </a:r>
            <a:r>
              <a:rPr lang="ru-RU" sz="4800" dirty="0" smtClean="0">
                <a:latin typeface="Century Gothic" panose="020B0502020202020204" pitchFamily="34" charset="0"/>
              </a:rPr>
              <a:t>1 смена ЛОК </a:t>
            </a:r>
            <a:r>
              <a:rPr lang="ru-RU" sz="4800" dirty="0" smtClean="0">
                <a:latin typeface="Century Gothic" panose="020B0502020202020204" pitchFamily="34" charset="0"/>
              </a:rPr>
              <a:t>2021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1476"/>
            <a:ext cx="3835401" cy="2566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33" y="0"/>
            <a:ext cx="2955068" cy="2216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4293766"/>
            <a:ext cx="3848100" cy="25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Беседы по личной безопасности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5986"/>
            <a:ext cx="4184650" cy="3130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Беседы </a:t>
            </a:r>
            <a:r>
              <a:rPr lang="ru-RU" b="1" dirty="0" smtClean="0">
                <a:latin typeface="Century Gothic" panose="020B0502020202020204" pitchFamily="34" charset="0"/>
              </a:rPr>
              <a:t>«Безопасный </a:t>
            </a:r>
            <a:r>
              <a:rPr lang="ru-RU" b="1" dirty="0" smtClean="0">
                <a:latin typeface="Century Gothic" panose="020B0502020202020204" pitchFamily="34" charset="0"/>
              </a:rPr>
              <a:t>интернет - детям»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41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Уроки безопасности для </a:t>
            </a:r>
            <a:r>
              <a:rPr lang="ru-RU" b="1" dirty="0" smtClean="0">
                <a:latin typeface="Century Gothic" panose="020B0502020202020204" pitchFamily="34" charset="0"/>
              </a:rPr>
              <a:t>подростков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49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8300"/>
            <a:ext cx="8596668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Поговорим по душам </a:t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(Детский </a:t>
            </a:r>
            <a:r>
              <a:rPr lang="ru-RU" b="1" dirty="0" smtClean="0">
                <a:latin typeface="Century Gothic" panose="020B0502020202020204" pitchFamily="34" charset="0"/>
              </a:rPr>
              <a:t>телефон доверия </a:t>
            </a:r>
            <a:r>
              <a:rPr lang="ru-RU" b="1" dirty="0" smtClean="0">
                <a:latin typeface="Century Gothic" panose="020B0502020202020204" pitchFamily="34" charset="0"/>
              </a:rPr>
              <a:t/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8-800-2000-122)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6580"/>
            <a:ext cx="4183062" cy="3129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78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Беседы по теме «Травля или </a:t>
            </a:r>
            <a:r>
              <a:rPr lang="ru-RU" b="1" dirty="0" err="1" smtClean="0">
                <a:latin typeface="Century Gothic" panose="020B0502020202020204" pitchFamily="34" charset="0"/>
              </a:rPr>
              <a:t>буллинг</a:t>
            </a:r>
            <a:r>
              <a:rPr lang="ru-RU" b="1" dirty="0" smtClean="0">
                <a:latin typeface="Century Gothic" panose="020B0502020202020204" pitchFamily="34" charset="0"/>
              </a:rPr>
              <a:t>».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0755"/>
            <a:ext cx="4184650" cy="3141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94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9100"/>
            <a:ext cx="8596668" cy="1511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Что ты знаешь про персональные данные? </a:t>
            </a:r>
            <a:r>
              <a:rPr lang="ru-RU" b="1" dirty="0" smtClean="0">
                <a:latin typeface="Century Gothic" panose="020B0502020202020204" pitchFamily="34" charset="0"/>
              </a:rPr>
              <a:t>Просмотр социальных роликов.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35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Тесты по темам: </a:t>
            </a:r>
            <a:r>
              <a:rPr lang="ru-RU" b="1" dirty="0" smtClean="0">
                <a:latin typeface="Century Gothic" panose="020B0502020202020204" pitchFamily="34" charset="0"/>
              </a:rPr>
              <a:t/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1) Личная </a:t>
            </a:r>
            <a:r>
              <a:rPr lang="ru-RU" b="1" dirty="0" smtClean="0">
                <a:latin typeface="Century Gothic" panose="020B0502020202020204" pitchFamily="34" charset="0"/>
              </a:rPr>
              <a:t>безопасность.</a:t>
            </a:r>
            <a:r>
              <a:rPr lang="ru-RU" b="1" dirty="0" smtClean="0">
                <a:latin typeface="Century Gothic" panose="020B0502020202020204" pitchFamily="34" charset="0"/>
              </a:rPr>
              <a:t/>
            </a:r>
            <a:br>
              <a:rPr lang="ru-RU" b="1" dirty="0" smtClean="0">
                <a:latin typeface="Century Gothic" panose="020B0502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</a:rPr>
              <a:t>2) </a:t>
            </a:r>
            <a:r>
              <a:rPr lang="ru-RU" b="1" dirty="0" smtClean="0">
                <a:latin typeface="Century Gothic" panose="020B0502020202020204" pitchFamily="34" charset="0"/>
              </a:rPr>
              <a:t>Интернет – безопасность.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3314"/>
            <a:ext cx="4183062" cy="313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91" y="2324100"/>
            <a:ext cx="3084909" cy="4113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30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1854200"/>
            <a:ext cx="9347200" cy="23241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entury Gothic" panose="020B0502020202020204" pitchFamily="34" charset="0"/>
              </a:rPr>
              <a:t>Берегите себя и своих близких!</a:t>
            </a:r>
            <a:br>
              <a:rPr lang="ru-RU" sz="4400" b="1" dirty="0" smtClean="0">
                <a:latin typeface="Century Gothic" panose="020B0502020202020204" pitchFamily="34" charset="0"/>
              </a:rPr>
            </a:br>
            <a:r>
              <a:rPr lang="ru-RU" sz="4400" b="1" dirty="0" smtClean="0">
                <a:latin typeface="Century Gothic" panose="020B0502020202020204" pitchFamily="34" charset="0"/>
              </a:rPr>
              <a:t> До скорой встречи!</a:t>
            </a:r>
            <a:endParaRPr lang="ru-RU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95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55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Trebuchet MS</vt:lpstr>
      <vt:lpstr>Wingdings 3</vt:lpstr>
      <vt:lpstr>Грань</vt:lpstr>
      <vt:lpstr>Социальная работа на ЛДП 1 смена ЛОК 2021</vt:lpstr>
      <vt:lpstr>Беседы по личной безопасности</vt:lpstr>
      <vt:lpstr>Беседы «Безопасный интернет - детям»</vt:lpstr>
      <vt:lpstr>Уроки безопасности для подростков</vt:lpstr>
      <vt:lpstr>Поговорим по душам  (Детский телефон доверия  8-800-2000-122)</vt:lpstr>
      <vt:lpstr>Беседы по теме «Травля или буллинг».</vt:lpstr>
      <vt:lpstr>Что ты знаешь про персональные данные? Просмотр социальных роликов.</vt:lpstr>
      <vt:lpstr>Тесты по темам:  1) Личная безопасность. 2) Интернет – безопасность.</vt:lpstr>
      <vt:lpstr>Берегите себя и своих близких!  До скорой встречи!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2021-06-25T03:46:26Z</dcterms:created>
  <dcterms:modified xsi:type="dcterms:W3CDTF">2021-06-25T05:45:10Z</dcterms:modified>
</cp:coreProperties>
</file>