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0" r:id="rId3"/>
    <p:sldId id="261" r:id="rId4"/>
    <p:sldId id="257" r:id="rId5"/>
    <p:sldId id="258" r:id="rId6"/>
    <p:sldId id="259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D98C4-4920-45A7-8D2A-AD0B46BDDBDC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838BE9-95D9-4C38-8C6C-F09C5DA1B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428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38BE9-95D9-4C38-8C6C-F09C5DA1B5D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444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7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3600"/>
            <a:ext cx="7772400" cy="1470025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 по конкурсу детских </a:t>
            </a:r>
            <a:b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молодежных социальных проектов </a:t>
            </a:r>
            <a:b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проектных инициатив  «Битва проектов» </a:t>
            </a:r>
            <a:b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МАУДО «ДШИ им.Л.А.Старкова» </a:t>
            </a: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«Цветочный вальс Победы»</a:t>
            </a:r>
            <a:r>
              <a:rPr lang="ru-RU" sz="6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 педагог дополнительного образования </a:t>
            </a:r>
            <a:r>
              <a:rPr lang="en-US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Гончарова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Т.С. 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7315200" cy="762000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волонтеры помогали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период пандемии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sun9-70.userapi.com/impf/c855224/v855224405/23d7a6/ExVQPUiJrxE.jpg?size=2560x1180&amp;quality=96&amp;proxy=1&amp;sign=64ec75d9eabab63e51b0ede674b939e1&amp;type=album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78"/>
          <a:stretch/>
        </p:blipFill>
        <p:spPr bwMode="auto">
          <a:xfrm>
            <a:off x="533400" y="1258791"/>
            <a:ext cx="4876800" cy="2627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67.userapi.com/impf/xogf_ZkFz1_iyG7k6DCk3SW90bJRBH0hIZVRGw/8lwhS2LtL8Y.jpg?size=2560x1180&amp;quality=96&amp;proxy=1&amp;sign=dfd73d95fec94986b2d2ea8e32224caa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001991"/>
            <a:ext cx="5768162" cy="2658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27281" y="2310885"/>
            <a:ext cx="2821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Май-июнь 2020</a:t>
            </a:r>
          </a:p>
        </p:txBody>
      </p:sp>
    </p:spTree>
    <p:extLst>
      <p:ext uri="{BB962C8B-B14F-4D97-AF65-F5344CB8AC3E}">
        <p14:creationId xmlns:p14="http://schemas.microsoft.com/office/powerpoint/2010/main" val="1659471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353097"/>
            <a:ext cx="4817076" cy="2220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9" b="6666"/>
          <a:stretch/>
        </p:blipFill>
        <p:spPr>
          <a:xfrm>
            <a:off x="341554" y="689952"/>
            <a:ext cx="2834132" cy="5842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876" y="677562"/>
            <a:ext cx="2230395" cy="3696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715000" y="2005325"/>
            <a:ext cx="243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Август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2020 - сентябрь 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60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613" y="317157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реализацию проекта выделена сумма 5000 рублей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05" y="1342644"/>
            <a:ext cx="3797808" cy="2848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307" y="4191000"/>
            <a:ext cx="3310403" cy="2482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254" y="1460157"/>
            <a:ext cx="4015946" cy="3011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800600" y="4622457"/>
            <a:ext cx="403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Приобретена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лавка садовая для благоустройства территории школы искусств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лавки в зимний период:</a:t>
            </a:r>
            <a:b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фотозоны к Новому году в школе искусств им.Л.А.Старкова</a:t>
            </a:r>
          </a:p>
        </p:txBody>
      </p:sp>
      <p:pic>
        <p:nvPicPr>
          <p:cNvPr id="1026" name="Picture 2" descr="https://sun9-12.userapi.com/impg/8lo-EkI6V3DZ1IzlTtSJmKziuSu_NHZy6CTLug/Bt8iuL0OC58.jpg?size=1620x2160&amp;quality=96&amp;proxy=1&amp;sign=a21d6f2b67c89b5689cf9cb66b500611&amp;type=album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75" y="1600200"/>
            <a:ext cx="2896054" cy="38614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74.userapi.com/impg/N7AOJr9oCpFbPPrlAkF0mE5J9jvwA0lGmsl3xw/WuECTrNc9ww.jpg?size=1620x2160&amp;quality=96&amp;proxy=1&amp;sign=c885d5c3bc968af9058fa0b1ae013c7b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823" y="1600200"/>
            <a:ext cx="2800351" cy="3733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48.userapi.com/impf/0u10Bb2jtjRsUzilJ_iZZl2XXVeHiHrovnfiQA/7WT2Kd3tekM.jpg?size=1200x1600&amp;quality=96&amp;proxy=1&amp;sign=f892ecaf988e09a44a94b3972565ab55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937" y="2362199"/>
            <a:ext cx="2983886" cy="39785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934200" y="5516562"/>
            <a:ext cx="2362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Родители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90600" y="5537170"/>
            <a:ext cx="2362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Педагоги</a:t>
            </a:r>
            <a:endParaRPr lang="ru-RU" sz="2200" b="1" i="1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57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год </a:t>
            </a:r>
            <a:r>
              <a:rPr lang="ru-RU" sz="6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endParaRPr lang="ru-RU" sz="6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sun9-53.userapi.com/impf/eLLu7kKucmgCy3lchzk0ONNBlQcnlSKDMNHbIA/Ecep7NiRV6U.jpg?size=810x1080&amp;quality=96&amp;proxy=1&amp;sign=4277f72255e9b30bf84de32290dcf9b5&amp;type=albu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391131"/>
            <a:ext cx="3477672" cy="46368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15.userapi.com/impf/Ecw4lRm_FsZeWi37IDB2ulSeMCf5AHSCS7J8DQ/Kw_ZvR79URA.jpg?size=810x1080&amp;quality=96&amp;proxy=1&amp;sign=750bde659dfca83279c227bc26a07c91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462122"/>
            <a:ext cx="3429000" cy="4572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48000" y="6099942"/>
            <a:ext cx="4572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Дети группы риска и СОП</a:t>
            </a:r>
            <a:endParaRPr lang="ru-RU" sz="2200" b="1" i="1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747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69.userapi.com/impf/EpjAaTNGPNCWjSMaWfbPIEYLV_NHAbu6mXWaCw/FIjopfYRfvA.jpg?size=1620x2160&amp;quality=96&amp;proxy=1&amp;sign=5903c088f08242b9af2a2d3f6fc9433b&amp;type=albu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1000"/>
            <a:ext cx="4137421" cy="551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55.userapi.com/impg/CpRdMlI0qH2WpVObvBNEYyZej2ZP1miRFu6_QA/Lr-2xbbRnhw.jpg?size=1620x2160&amp;quality=96&amp;proxy=1&amp;sign=da2524f9ea0701853d6e0b2e8ccbdeeb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4137421" cy="551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86200" y="6096000"/>
            <a:ext cx="2971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Артисты</a:t>
            </a:r>
            <a:endParaRPr lang="ru-RU" sz="2200" b="1" i="1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073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47</Words>
  <Application>Microsoft Office PowerPoint</Application>
  <PresentationFormat>Экран (4:3)</PresentationFormat>
  <Paragraphs>13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Отчет по конкурсу детских  и молодежных социальных проектов  и проектных инициатив  «Битва проектов»  МАУДО «ДШИ им.Л.А.Старкова»  «Цветочный вальс Победы» руководитель проекта педагог дополнительного образования  Гончарова Т.С. </vt:lpstr>
      <vt:lpstr>Ребята – волонтеры помогали  в период пандемии</vt:lpstr>
      <vt:lpstr>Презентация PowerPoint</vt:lpstr>
      <vt:lpstr>На реализацию проекта выделена сумма 5000 рублей</vt:lpstr>
      <vt:lpstr>Применение лавки в зимний период: оформление фотозоны к Новому году в школе искусств им.Л.А.Старкова</vt:lpstr>
      <vt:lpstr>Новый год 2021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по конкурсу детских  и молодежных социальных проектов  и проектных инициатив  «Битва проектов»  МАУДО «ДШИ им.Л.А.Старкова»  «Цветочный вальс Победы» руководитель проекта педагог дополнительного образования  Гончарова Т.С.</dc:title>
  <dc:creator>comp</dc:creator>
  <cp:lastModifiedBy>Пользователь Windows</cp:lastModifiedBy>
  <cp:revision>9</cp:revision>
  <dcterms:created xsi:type="dcterms:W3CDTF">2020-12-23T04:57:35Z</dcterms:created>
  <dcterms:modified xsi:type="dcterms:W3CDTF">2020-12-28T03:39:09Z</dcterms:modified>
</cp:coreProperties>
</file>