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D98C4-4920-45A7-8D2A-AD0B46BDDBD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38BE9-95D9-4C38-8C6C-F09C5DA1B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2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38BE9-95D9-4C38-8C6C-F09C5DA1B5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4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конкурсу детских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молодежных социальных проектов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проектных инициатив  «Битва проектов»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МАУДО «ДШИ им.Л.А.Старкова»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«Цветочный вальс Победы»</a:t>
            </a:r>
            <a:r>
              <a:rPr lang="ru-RU" sz="6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педагог дополнительного образования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15200" cy="762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волонтеры помогали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период пандемии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70.userapi.com/impf/c855224/v855224405/23d7a6/ExVQPUiJrxE.jpg?size=2560x1180&amp;quality=96&amp;proxy=1&amp;sign=64ec75d9eabab63e51b0ede674b939e1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"/>
          <a:stretch/>
        </p:blipFill>
        <p:spPr bwMode="auto">
          <a:xfrm>
            <a:off x="533400" y="1258791"/>
            <a:ext cx="4876800" cy="262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7.userapi.com/impf/xogf_ZkFz1_iyG7k6DCk3SW90bJRBH0hIZVRGw/8lwhS2LtL8Y.jpg?size=2560x1180&amp;quality=96&amp;proxy=1&amp;sign=dfd73d95fec94986b2d2ea8e32224ca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1991"/>
            <a:ext cx="5768162" cy="2658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7281" y="2310885"/>
            <a:ext cx="282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Май-июнь 2020</a:t>
            </a:r>
          </a:p>
        </p:txBody>
      </p:sp>
    </p:spTree>
    <p:extLst>
      <p:ext uri="{BB962C8B-B14F-4D97-AF65-F5344CB8AC3E}">
        <p14:creationId xmlns:p14="http://schemas.microsoft.com/office/powerpoint/2010/main" val="165947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53097"/>
            <a:ext cx="4817076" cy="222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6666"/>
          <a:stretch/>
        </p:blipFill>
        <p:spPr>
          <a:xfrm>
            <a:off x="341554" y="689952"/>
            <a:ext cx="2834132" cy="584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76" y="677562"/>
            <a:ext cx="2230395" cy="369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2005325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Август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2020 - сентябрь 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13" y="31715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проекта выделена сумма 5000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5" y="1342644"/>
            <a:ext cx="3797808" cy="284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7" y="4191000"/>
            <a:ext cx="3310403" cy="248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54" y="1460157"/>
            <a:ext cx="4015946" cy="301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4622457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Приобретена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лавка садовая для благоустройства территории школы искусств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лавки в зимний период: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фотозоны к Новому году в школе искусств им.Л.А.Старкова</a:t>
            </a:r>
          </a:p>
        </p:txBody>
      </p:sp>
      <p:pic>
        <p:nvPicPr>
          <p:cNvPr id="1026" name="Picture 2" descr="https://sun9-12.userapi.com/impg/8lo-EkI6V3DZ1IzlTtSJmKziuSu_NHZy6CTLug/Bt8iuL0OC58.jpg?size=1620x2160&amp;quality=96&amp;proxy=1&amp;sign=a21d6f2b67c89b5689cf9cb66b50061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5" y="1600200"/>
            <a:ext cx="2896054" cy="386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4.userapi.com/impg/N7AOJr9oCpFbPPrlAkF0mE5J9jvwA0lGmsl3xw/WuECTrNc9ww.jpg?size=1620x2160&amp;quality=96&amp;proxy=1&amp;sign=c885d5c3bc968af9058fa0b1ae013c7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3" y="1600200"/>
            <a:ext cx="2800351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8.userapi.com/impf/0u10Bb2jtjRsUzilJ_iZZl2XXVeHiHrovnfiQA/7WT2Kd3tekM.jpg?size=1200x1600&amp;quality=96&amp;proxy=1&amp;sign=f892ecaf988e09a44a94b3972565ab5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37" y="2362199"/>
            <a:ext cx="2983886" cy="3978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5516562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53717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Педагоги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3.userapi.com/impf/eLLu7kKucmgCy3lchzk0ONNBlQcnlSKDMNHbIA/Ecep7NiRV6U.jpg?size=810x1080&amp;quality=96&amp;proxy=1&amp;sign=4277f72255e9b30bf84de32290dcf9b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1131"/>
            <a:ext cx="3477672" cy="4636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5.userapi.com/impf/Ecw4lRm_FsZeWi37IDB2ulSeMCf5AHSCS7J8DQ/Kw_ZvR79URA.jpg?size=810x1080&amp;quality=96&amp;proxy=1&amp;sign=750bde659dfca83279c227bc26a07c9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62122"/>
            <a:ext cx="3429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6099942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Дети группы риска и СОП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4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9.userapi.com/impf/EpjAaTNGPNCWjSMaWfbPIEYLV_NHAbu6mXWaCw/FIjopfYRfvA.jpg?size=1620x2160&amp;quality=96&amp;proxy=1&amp;sign=5903c088f08242b9af2a2d3f6fc9433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137421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5.userapi.com/impg/CpRdMlI0qH2WpVObvBNEYyZej2ZP1miRFu6_QA/Lr-2xbbRnhw.jpg?size=1620x2160&amp;quality=96&amp;proxy=1&amp;sign=da2524f9ea0701853d6e0b2e8ccbdee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37421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60960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Артисты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7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Отчет по конкурсу детских  и молодежных социальных проектов  и проектных инициатив  «Битва проектов»  МАУДО «ДШИ им.Л.А.Старкова»  «Цветочный вальс Победы» руководитель проекта педагог дополнительного образования  Гончарова Т.С. </vt:lpstr>
      <vt:lpstr>Ребята – волонтеры помогали  в период пандемии</vt:lpstr>
      <vt:lpstr>Презентация PowerPoint</vt:lpstr>
      <vt:lpstr>На реализацию проекта выделена сумма 5000 рублей</vt:lpstr>
      <vt:lpstr>Применение лавки в зимний период: оформление фотозоны к Новому году в школе искусств им.Л.А.Старкова</vt:lpstr>
      <vt:lpstr>Новый год 2021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конкурсу детских  и молодежных социальных проектов  и проектных инициатив  «Битва проектов»  МАУДО «ДШИ им.Л.А.Старкова»  «Цветочный вальс Победы» руководитель проекта педагог дополнительного образования  Гончарова Т.С.</dc:title>
  <dc:creator>comp</dc:creator>
  <cp:lastModifiedBy>Пользователь Windows</cp:lastModifiedBy>
  <cp:revision>9</cp:revision>
  <dcterms:created xsi:type="dcterms:W3CDTF">2020-12-23T04:57:35Z</dcterms:created>
  <dcterms:modified xsi:type="dcterms:W3CDTF">2020-12-28T03:39:09Z</dcterms:modified>
</cp:coreProperties>
</file>