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F47C6-7AEF-41C4-81F8-417F46974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6F089B-164C-42DD-8DAA-41308D49A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F436-1675-49BA-A2A1-BB4D78CF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2D351-A119-42B2-BD8E-D17A7B1F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2FE5A-09FC-499B-BFD0-002CFF48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0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7FC1D-7912-48A2-8CB0-B876D197F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E00C4A-8EA9-46FF-88BE-2CDC16097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2705A-E223-4F3E-A66A-9915BED3A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78072-697A-4E7A-A736-F0CCEAC3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7BCBB-F66E-48E7-89A4-13805911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3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AF15DB-F023-4265-9608-DD2ED1AEC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718207-E743-49A4-9C03-88519387C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FE247-61C8-481D-8217-9F1849F1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AEFF0-F510-42AE-A9D3-68CBB7BB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A03DF6-5E74-4E58-A634-69D4750C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7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0A6C2-8716-46C1-AB8B-684D4EE1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80755-6FFC-4FD2-A071-5A6CA6932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2AF805-7F07-4AF3-9776-1A3D7DF9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E781C-8F79-42D7-AC95-4E448A26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F84C2-5EAD-49E4-9AB5-E1CA4CDC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6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89BE-422C-4802-BB36-AB883D46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5AF44E-EC95-4966-8117-ED3530A3F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1FF15-9CB4-46D6-A987-5FC49FEF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BC5158-0974-4A70-94B1-F37616BC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18BA3-85BA-4BF1-A91E-A805B9F2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9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44A34-9220-417D-B3B7-15985CF1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9B271-115C-44BF-88A9-8233E25CD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CBD6F-3431-4496-AE18-A48FED6C7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8C86DB-7126-4CEA-A078-23F6BADF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69949F-FC57-46B3-89D0-09768137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22CCDA-CA7C-4CC7-AECE-D9AA63AC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05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75735-91A9-460F-8C26-DCAF9F1D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376F38-BBF4-4122-AF70-C9901B99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F85308-9845-4F84-AE93-02B166CB6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8152AE-BB61-40EF-96DB-13ACD7188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0E3E44-256F-43EC-BC77-0EE288456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22DF10-B85A-4FDB-8EA0-77C67A7E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DFB6C5-4FD4-46CE-BCFF-2DC5A140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D1A670-39A0-4C73-B578-46853C4C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0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4920A-9EBC-4321-A0F2-AADF1940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84EA9-5EC6-4748-A7C3-CF63A698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B6EA6A-662D-4F37-8E64-FFA293C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B3C6B-D071-4114-8BE7-7A0813CE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05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C9E2F9-BF01-43EE-894F-7467B73B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05FC70-275A-42A0-B3B5-F6D9ED0B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970F79-9508-4B3D-9708-ED38570B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1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858B2-D442-49C8-B42A-AA2C70EF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8F971-F352-4897-909D-DD06C7DF9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3ACEF3-0A8C-46A3-8D31-BA7A260EB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3733B9-D99B-48FA-AD56-2A18BBEC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01AFD7-1A06-4869-91F1-F419DDD2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E27228-4241-4686-BD7A-AD0EC4A7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0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D83F1-2F7E-464F-8C22-E203AE78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D089EF-3738-4C7F-83E7-06B50F6F1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B5E47-0C96-407A-85F9-303C69B49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A4FD44-FB9D-4225-8D31-6ABBF058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77C8B4-8874-450B-A1EE-C3943AA5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6B90CD-EFE1-4202-8AC5-97EB89E3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0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E9C2B-3CE1-47ED-9C74-D4C32318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267A9E-D239-4798-844D-EE8F447A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F5D516-AAB1-4C6F-9186-4280D4D66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3B20-D8AB-49FB-8293-C91C6B897362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EA18C-80F6-4D3C-A3CF-279A93581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81374B-8CD6-4C0E-B97A-B0BB2FA92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704C-5DA0-49DD-8E4A-4437A82FB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5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0DA7E-4C13-4742-B349-5AFFEB5F2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3BE6C5-09C7-41B0-B25B-4A92B7372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2ED1D8-F288-4CDA-B2BE-067E8AD1F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9107E-0918-4848-89B9-9CDADE80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8CC79E-5ACA-4DD2-A08E-CEF18101A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70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76F96-D1D6-4AC7-81C5-73902F73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6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4DC08E-F40F-484B-9543-A0DD28ACD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BF99C3-45E7-4CDC-83E2-A4B218F3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1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Fedor Zakharov</dc:creator>
  <cp:lastModifiedBy>Fedor Zakharov</cp:lastModifiedBy>
  <cp:revision>1</cp:revision>
  <dcterms:created xsi:type="dcterms:W3CDTF">2021-06-11T13:01:02Z</dcterms:created>
  <dcterms:modified xsi:type="dcterms:W3CDTF">2021-06-11T13:04:45Z</dcterms:modified>
</cp:coreProperties>
</file>