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3F47C6-7AEF-41C4-81F8-417F469743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6F089B-164C-42DD-8DAA-41308D49A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A5F436-1675-49BA-A2A1-BB4D78CF7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03B20-D8AB-49FB-8293-C91C6B897362}" type="datetimeFigureOut">
              <a:rPr lang="ru-RU" smtClean="0"/>
              <a:t>11.06.2021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92D351-A119-42B2-BD8E-D17A7B1F1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12FE5A-09FC-499B-BFD0-002CFF488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704C-5DA0-49DD-8E4A-4437A82FB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405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17FC1D-7912-48A2-8CB0-B876D197F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E00C4A-8EA9-46FF-88BE-2CDC16097C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A2705A-E223-4F3E-A66A-9915BED3A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03B20-D8AB-49FB-8293-C91C6B897362}" type="datetimeFigureOut">
              <a:rPr lang="ru-RU" smtClean="0"/>
              <a:t>11.06.2021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678072-697A-4E7A-A736-F0CCEAC3A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87BCBB-F66E-48E7-89A4-138059119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704C-5DA0-49DD-8E4A-4437A82FB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536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BAF15DB-F023-4265-9608-DD2ED1AECE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1718207-E743-49A4-9C03-88519387C2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9FE247-61C8-481D-8217-9F1849F12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03B20-D8AB-49FB-8293-C91C6B897362}" type="datetimeFigureOut">
              <a:rPr lang="ru-RU" smtClean="0"/>
              <a:t>11.06.2021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8AEFF0-F510-42AE-A9D3-68CBB7BB3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A03DF6-5E74-4E58-A634-69D4750C9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704C-5DA0-49DD-8E4A-4437A82FB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07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00A6C2-8716-46C1-AB8B-684D4EE1F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F80755-6FFC-4FD2-A071-5A6CA6932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2AF805-7F07-4AF3-9776-1A3D7DF97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03B20-D8AB-49FB-8293-C91C6B897362}" type="datetimeFigureOut">
              <a:rPr lang="ru-RU" smtClean="0"/>
              <a:t>11.06.2021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3E781C-8F79-42D7-AC95-4E448A267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0F84C2-5EAD-49E4-9AB5-E1CA4CDCD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704C-5DA0-49DD-8E4A-4437A82FB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76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9389BE-422C-4802-BB36-AB883D462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5AF44E-EC95-4966-8117-ED3530A3F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1FF15-9CB4-46D6-A987-5FC49FEF7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03B20-D8AB-49FB-8293-C91C6B897362}" type="datetimeFigureOut">
              <a:rPr lang="ru-RU" smtClean="0"/>
              <a:t>11.06.2021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BC5158-0974-4A70-94B1-F37616BC0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418BA3-85BA-4BF1-A91E-A805B9F25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704C-5DA0-49DD-8E4A-4437A82FB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29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F44A34-9220-417D-B3B7-15985CF10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99B271-115C-44BF-88A9-8233E25CD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BCBD6F-3431-4496-AE18-A48FED6C76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8C86DB-7126-4CEA-A078-23F6BADF0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03B20-D8AB-49FB-8293-C91C6B897362}" type="datetimeFigureOut">
              <a:rPr lang="ru-RU" smtClean="0"/>
              <a:t>11.06.2021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69949F-FC57-46B3-89D0-09768137F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22CCDA-CA7C-4CC7-AECE-D9AA63AC0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704C-5DA0-49DD-8E4A-4437A82FB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053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375735-91A9-460F-8C26-DCAF9F1D6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376F38-BBF4-4122-AF70-C9901B997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F85308-9845-4F84-AE93-02B166CB68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78152AE-BB61-40EF-96DB-13ACD7188B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D0E3E44-256F-43EC-BC77-0EE288456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622DF10-B85A-4FDB-8EA0-77C67A7EB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03B20-D8AB-49FB-8293-C91C6B897362}" type="datetimeFigureOut">
              <a:rPr lang="ru-RU" smtClean="0"/>
              <a:t>11.06.2021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CDFB6C5-4FD4-46CE-BCFF-2DC5A140A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8D1A670-39A0-4C73-B578-46853C4C3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704C-5DA0-49DD-8E4A-4437A82FB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304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4920A-9EBC-4321-A0F2-AADF19406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7D84EA9-5EC6-4748-A7C3-CF63A6983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03B20-D8AB-49FB-8293-C91C6B897362}" type="datetimeFigureOut">
              <a:rPr lang="ru-RU" smtClean="0"/>
              <a:t>11.06.2021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4B6EA6A-662D-4F37-8E64-FFA293C32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75B3C6B-D071-4114-8BE7-7A0813CEE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704C-5DA0-49DD-8E4A-4437A82FB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605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C9E2F9-BF01-43EE-894F-7467B73BD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03B20-D8AB-49FB-8293-C91C6B897362}" type="datetimeFigureOut">
              <a:rPr lang="ru-RU" smtClean="0"/>
              <a:t>11.06.2021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E05FC70-275A-42A0-B3B5-F6D9ED0B0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A970F79-9508-4B3D-9708-ED38570B2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704C-5DA0-49DD-8E4A-4437A82FB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819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5858B2-D442-49C8-B42A-AA2C70EFB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08F971-F352-4897-909D-DD06C7DF9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3ACEF3-0A8C-46A3-8D31-BA7A260EB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3733B9-D99B-48FA-AD56-2A18BBECD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03B20-D8AB-49FB-8293-C91C6B897362}" type="datetimeFigureOut">
              <a:rPr lang="ru-RU" smtClean="0"/>
              <a:t>11.06.2021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01AFD7-1A06-4869-91F1-F419DDD29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E27228-4241-4686-BD7A-AD0EC4A7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704C-5DA0-49DD-8E4A-4437A82FB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00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AD83F1-2F7E-464F-8C22-E203AE78A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D089EF-3738-4C7F-83E7-06B50F6F19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C1B5E47-0C96-407A-85F9-303C69B49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A4FD44-FB9D-4225-8D31-6ABBF058B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03B20-D8AB-49FB-8293-C91C6B897362}" type="datetimeFigureOut">
              <a:rPr lang="ru-RU" smtClean="0"/>
              <a:t>11.06.2021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77C8B4-8874-450B-A1EE-C3943AA59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6B90CD-EFE1-4202-8AC5-97EB89E33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E704C-5DA0-49DD-8E4A-4437A82FB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304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0E9C2B-3CE1-47ED-9C74-D4C32318B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267A9E-D239-4798-844D-EE8F447A0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F5D516-AAB1-4C6F-9186-4280D4D665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03B20-D8AB-49FB-8293-C91C6B897362}" type="datetimeFigureOut">
              <a:rPr lang="ru-RU" smtClean="0"/>
              <a:t>11.06.2021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1EA18C-80F6-4D3C-A3CF-279A935814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81374B-8CD6-4C0E-B97A-B0BB2FA92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E704C-5DA0-49DD-8E4A-4437A82FB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75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0DA7E-4C13-4742-B349-5AFFEB5F29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63BE6C5-09C7-41B0-B25B-4A92B7372B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92ED1D8-F288-4CDA-B2BE-067E8AD1F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32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79107E-0918-4848-89B9-9CDADE804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2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8CC79E-5ACA-4DD2-A08E-CEF18101A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70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876F96-D1D6-4AC7-81C5-73902F736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68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4DC08E-F40F-484B-9543-A0DD28ACD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6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BF99C3-45E7-4CDC-83E2-A4B218F30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216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Fedor Zakharov</dc:creator>
  <cp:lastModifiedBy>Fedor Zakharov</cp:lastModifiedBy>
  <cp:revision>1</cp:revision>
  <dcterms:created xsi:type="dcterms:W3CDTF">2021-06-11T13:01:02Z</dcterms:created>
  <dcterms:modified xsi:type="dcterms:W3CDTF">2021-06-11T13:04:45Z</dcterms:modified>
</cp:coreProperties>
</file>