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79" r:id="rId3"/>
    <p:sldId id="259" r:id="rId4"/>
    <p:sldId id="281" r:id="rId5"/>
    <p:sldId id="288" r:id="rId6"/>
    <p:sldId id="282" r:id="rId7"/>
    <p:sldId id="285" r:id="rId8"/>
    <p:sldId id="289" r:id="rId9"/>
    <p:sldId id="291" r:id="rId10"/>
    <p:sldId id="29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4C49F-1B9A-40F0-AC84-FC15604A62A1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518C0-BA03-4EEB-82D6-769EE22E5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microsoft.com/office/2007/relationships/hdphoto" Target="../media/hdphoto1.wdp"/><Relationship Id="rId7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microsoft.com/office/2007/relationships/hdphoto" Target="../media/hdphoto7.wdp"/><Relationship Id="rId3" Type="http://schemas.microsoft.com/office/2007/relationships/hdphoto" Target="../media/hdphoto2.wdp"/><Relationship Id="rId7" Type="http://schemas.microsoft.com/office/2007/relationships/hdphoto" Target="../media/hdphoto4.wdp"/><Relationship Id="rId12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11" Type="http://schemas.microsoft.com/office/2007/relationships/hdphoto" Target="../media/hdphoto6.wdp"/><Relationship Id="rId5" Type="http://schemas.microsoft.com/office/2007/relationships/hdphoto" Target="../media/hdphoto3.wdp"/><Relationship Id="rId15" Type="http://schemas.microsoft.com/office/2007/relationships/hdphoto" Target="../media/hdphoto8.wdp"/><Relationship Id="rId10" Type="http://schemas.openxmlformats.org/officeDocument/2006/relationships/image" Target="../media/image24.jpeg"/><Relationship Id="rId4" Type="http://schemas.openxmlformats.org/officeDocument/2006/relationships/image" Target="../media/image21.jpeg"/><Relationship Id="rId9" Type="http://schemas.microsoft.com/office/2007/relationships/hdphoto" Target="../media/hdphoto5.wdp"/><Relationship Id="rId1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microsoft.com/office/2007/relationships/hdphoto" Target="../media/hdphoto10.wdp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МИР\_МИР УВЛЕЧЕНИ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0648"/>
            <a:ext cx="6530492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08342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МИР\художественная фотография\Хайдаров Тимур д.с.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914678"/>
            <a:ext cx="2758416" cy="36778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5" descr="C:\Users\User\Desktop\МИР\художественная фотография\Лебедев Никита_6 Б_ Мои друзья СОШ 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59224"/>
            <a:ext cx="2664296" cy="44347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C:\Users\User\Desktop\МИР\художественная фотография\Лебедев Никита_6 Б_Мой мир увлечений СОШ 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850" y="768330"/>
            <a:ext cx="2658825" cy="44256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97171"/>
            <a:ext cx="2970330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МАОУ «СОШ № 24»</a:t>
            </a:r>
            <a:endParaRPr lang="ru-RU" sz="2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5373216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Лебедев Никита</a:t>
            </a:r>
            <a:endParaRPr lang="ru-RU" sz="1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776599" y="6309455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 err="1"/>
              <a:t>Хайдаров</a:t>
            </a:r>
            <a:r>
              <a:rPr lang="ru-RU" sz="1000" b="1" dirty="0"/>
              <a:t> Тимур </a:t>
            </a:r>
            <a:endParaRPr lang="ru-RU" sz="1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45832" y="1921737"/>
            <a:ext cx="2701534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МАДОУ «Детский сад № </a:t>
            </a:r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17»</a:t>
            </a:r>
            <a:endParaRPr lang="ru-RU" sz="2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72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060848"/>
            <a:ext cx="8496944" cy="244827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Номинация: </a:t>
            </a:r>
            <a:b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</a:br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«Изобразительное искусство»</a:t>
            </a:r>
            <a:endParaRPr lang="ru-RU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181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User\Desktop\МИР\номинация ИЗО\Шишигин Кирилл. Деревня д.с. 38.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8" t="11082" r="9724" b="9871"/>
          <a:stretch/>
        </p:blipFill>
        <p:spPr bwMode="auto">
          <a:xfrm>
            <a:off x="1285950" y="4514755"/>
            <a:ext cx="3112351" cy="22552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МИР\номинация ИЗО\Чиркин Владислав, д.с. 2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" t="9520" r="3007" b="4568"/>
          <a:stretch/>
        </p:blipFill>
        <p:spPr bwMode="auto">
          <a:xfrm rot="16200000">
            <a:off x="5880688" y="1423192"/>
            <a:ext cx="2989762" cy="20260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4282" y="142852"/>
            <a:ext cx="2701534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МАДОУ «Детский сад № </a:t>
            </a:r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88</a:t>
            </a:r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»</a:t>
            </a:r>
            <a:endParaRPr lang="ru-RU" sz="2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655569" y="3669729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Чиркин Владислав</a:t>
            </a:r>
            <a:endParaRPr lang="ru-RU" sz="1000" b="1" dirty="0"/>
          </a:p>
        </p:txBody>
      </p:sp>
      <p:pic>
        <p:nvPicPr>
          <p:cNvPr id="1026" name="Picture 2" descr="C:\Users\User\Desktop\МИР\номинация ИЗО\д.с.88_page-0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805" y="2132856"/>
            <a:ext cx="2520280" cy="17830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МИР\номинация ИЗО\д.с.88_page-00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564" y="170509"/>
            <a:ext cx="2508521" cy="17747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МИР\номинация ИЗО\д.с.88_page-00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57" y="1057896"/>
            <a:ext cx="2022067" cy="28580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6024802" y="147818"/>
            <a:ext cx="2701534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МАДОУ «Детский сад № </a:t>
            </a:r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24»</a:t>
            </a:r>
            <a:endParaRPr lang="ru-RU" sz="2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40592" y="4044108"/>
            <a:ext cx="2701534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МАДОУ «Детский сад № </a:t>
            </a:r>
            <a:r>
              <a:rPr lang="ru-RU" sz="2000" b="1" dirty="0">
                <a:solidFill>
                  <a:srgbClr val="7030A0"/>
                </a:solidFill>
                <a:latin typeface="Arial Black" pitchFamily="34" charset="0"/>
              </a:rPr>
              <a:t>3</a:t>
            </a:r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8</a:t>
            </a:r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»</a:t>
            </a:r>
            <a:endParaRPr lang="ru-RU" sz="2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56884" y="6525043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 err="1"/>
              <a:t>Шишигин</a:t>
            </a:r>
            <a:r>
              <a:rPr lang="ru-RU" sz="1000" b="1" dirty="0"/>
              <a:t> Кирилл</a:t>
            </a:r>
            <a:endParaRPr lang="ru-RU" sz="1000" b="1" dirty="0"/>
          </a:p>
        </p:txBody>
      </p:sp>
      <p:pic>
        <p:nvPicPr>
          <p:cNvPr id="1031" name="Picture 7" descr="C:\Users\User\Desktop\МИР\номинация ИЗО\Булатова Милана. Мой любимый рыжий кот МАДОУ № 7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124" y="4188886"/>
            <a:ext cx="1771425" cy="25338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6362549" y="4044108"/>
            <a:ext cx="2701534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МАДОУ «Детский сад № </a:t>
            </a:r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73»</a:t>
            </a:r>
            <a:endParaRPr lang="ru-RU" sz="2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56836" y="6476562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Булатова Милана</a:t>
            </a:r>
            <a:endParaRPr lang="ru-RU" sz="10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User\Desktop\МИР\номинация ИЗО\ИЗО ШАТРОВА Валерия СОШ 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67" t="11773" r="18746" b="11832"/>
          <a:stretch/>
        </p:blipFill>
        <p:spPr bwMode="auto">
          <a:xfrm>
            <a:off x="6902757" y="4323755"/>
            <a:ext cx="1655713" cy="23591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МИР\номинация ИЗО\Лебедев Никита_6 Б_Картина СОШ 2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4" t="8483" r="9828" b="10772"/>
          <a:stretch/>
        </p:blipFill>
        <p:spPr bwMode="auto">
          <a:xfrm>
            <a:off x="179512" y="4359430"/>
            <a:ext cx="2313728" cy="19580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МИР\номинация ИЗО\Мой Пермский край. Кочев Ярослав_4 В СОШ 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359431"/>
            <a:ext cx="2714355" cy="19580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3017" y="3832159"/>
            <a:ext cx="2970330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МАОУ «СОШ № 24»</a:t>
            </a:r>
            <a:endParaRPr lang="ru-RU" sz="2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6376" y="6084550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Лебедев Никита</a:t>
            </a:r>
            <a:endParaRPr lang="ru-RU" sz="1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40012" y="6036338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Кочев Ярослав</a:t>
            </a:r>
            <a:endParaRPr lang="ru-RU" sz="10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741412" y="3789040"/>
            <a:ext cx="2970330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МАОУ «СОШ № 16»</a:t>
            </a:r>
            <a:endParaRPr lang="ru-RU" sz="2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92160" y="6436692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Шатрова Валерия</a:t>
            </a:r>
          </a:p>
        </p:txBody>
      </p:sp>
      <p:pic>
        <p:nvPicPr>
          <p:cNvPr id="2053" name="Picture 5" descr="C:\Users\User\Desktop\МИР\номинация ИЗО\Школа №4_Десинов Ярослав_7 Фиолетовый натюрморт с кактусом, гуашь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881099"/>
            <a:ext cx="1929413" cy="26511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User\Desktop\МИР\номинация ИЗО\Школа №4_Софронова Кира_7Б_Натюрморт с матрёшками пастель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881099"/>
            <a:ext cx="2109142" cy="26511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User\Desktop\МИР\номинация ИЗО\Школа №4_Сытник Михаил_8А_ Декоративный натюрморт, маркер фломастеры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881098"/>
            <a:ext cx="1874012" cy="26511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323528" y="55035"/>
            <a:ext cx="8712968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МАОУ </a:t>
            </a:r>
            <a:r>
              <a:rPr lang="ru-RU" sz="2000" dirty="0">
                <a:solidFill>
                  <a:srgbClr val="7030A0"/>
                </a:solidFill>
                <a:latin typeface="Arial Black" panose="020B0A04020102020204" pitchFamily="34" charset="0"/>
              </a:rPr>
              <a:t>"Школа №4 для обучающихся с ограниченными возможностями здоровья</a:t>
            </a:r>
            <a:r>
              <a:rPr lang="ru-RU" sz="2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"</a:t>
            </a:r>
            <a:endParaRPr lang="ru-RU" sz="2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692662" y="3285999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 err="1"/>
              <a:t>Сытник</a:t>
            </a:r>
            <a:r>
              <a:rPr lang="ru-RU" sz="1000" b="1" dirty="0"/>
              <a:t> Михаил</a:t>
            </a:r>
            <a:endParaRPr lang="ru-RU" sz="10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960012" y="3281805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Софронова </a:t>
            </a:r>
            <a:r>
              <a:rPr lang="ru-RU" sz="1000" b="1" dirty="0" smtClean="0"/>
              <a:t>Кира</a:t>
            </a:r>
            <a:endParaRPr lang="ru-RU" sz="10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256866" y="3281805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 err="1"/>
              <a:t>Десинов</a:t>
            </a:r>
            <a:r>
              <a:rPr lang="ru-RU" sz="1000" b="1" dirty="0"/>
              <a:t> Ярослав</a:t>
            </a:r>
            <a:endParaRPr lang="ru-RU" sz="1000" b="1" dirty="0"/>
          </a:p>
        </p:txBody>
      </p:sp>
    </p:spTree>
    <p:extLst>
      <p:ext uri="{BB962C8B-B14F-4D97-AF65-F5344CB8AC3E}">
        <p14:creationId xmlns:p14="http://schemas.microsoft.com/office/powerpoint/2010/main" val="987988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1870" y="188640"/>
            <a:ext cx="2970330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МАОУ «СОШ № </a:t>
            </a:r>
            <a:r>
              <a:rPr lang="ru-RU" sz="2000" b="1" dirty="0">
                <a:solidFill>
                  <a:srgbClr val="7030A0"/>
                </a:solidFill>
                <a:latin typeface="Arial Black" pitchFamily="34" charset="0"/>
              </a:rPr>
              <a:t>1</a:t>
            </a:r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»</a:t>
            </a:r>
            <a:endParaRPr lang="ru-RU" sz="2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3074" name="Picture 2" descr="C:\Users\User\Desktop\МИР\номинация ИЗО\1. Рустамов Дмитрий СОШ 1_page-0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" r="6902" b="5384"/>
          <a:stretch/>
        </p:blipFill>
        <p:spPr bwMode="auto">
          <a:xfrm rot="5400000">
            <a:off x="3863697" y="365211"/>
            <a:ext cx="2086863" cy="30154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МИР\номинация ИЗО\2. Брюханов Максим СОШ 1_page-00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4" b="2223"/>
          <a:stretch/>
        </p:blipFill>
        <p:spPr bwMode="auto">
          <a:xfrm rot="5400000">
            <a:off x="3923026" y="2924044"/>
            <a:ext cx="2152050" cy="30343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МИР\номинация ИЗО\3. Деменев Филипп СОШ 1_page-0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203" y="1292598"/>
            <a:ext cx="2340871" cy="32475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User\Desktop\МИР\номинация ИЗО\4. Скобелкина Александра СОШ 1_page-000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5" t="3247" r="6840" b="7181"/>
          <a:stretch/>
        </p:blipFill>
        <p:spPr bwMode="auto">
          <a:xfrm rot="5400000">
            <a:off x="719701" y="2927351"/>
            <a:ext cx="2152050" cy="3027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User\Desktop\МИР\номинация ИЗО\5. Вакенгут Антон СОШ 1_page-00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86021" y="425363"/>
            <a:ext cx="2086863" cy="28951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518698" y="4274044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Деменев Филипп</a:t>
            </a:r>
            <a:endParaRPr lang="ru-RU" sz="1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28707" y="5238422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Брюханов Максим</a:t>
            </a:r>
            <a:endParaRPr lang="ru-RU" sz="1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547664" y="5238420"/>
            <a:ext cx="1718236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 err="1"/>
              <a:t>Скобелкина</a:t>
            </a:r>
            <a:r>
              <a:rPr lang="ru-RU" sz="1000" b="1" dirty="0"/>
              <a:t> Александра</a:t>
            </a:r>
            <a:endParaRPr lang="ru-RU" sz="1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07545" y="2659076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 Рустамов Дмитрий</a:t>
            </a:r>
            <a:endParaRPr lang="ru-RU" sz="1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737035" y="2670156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 err="1"/>
              <a:t>Вакенгут</a:t>
            </a:r>
            <a:r>
              <a:rPr lang="ru-RU" sz="1000" b="1" dirty="0"/>
              <a:t> Антон</a:t>
            </a:r>
            <a:endParaRPr lang="ru-RU" sz="1000" b="1" dirty="0"/>
          </a:p>
        </p:txBody>
      </p:sp>
    </p:spTree>
    <p:extLst>
      <p:ext uri="{BB962C8B-B14F-4D97-AF65-F5344CB8AC3E}">
        <p14:creationId xmlns:p14="http://schemas.microsoft.com/office/powerpoint/2010/main" val="2021036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12968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МАОУ </a:t>
            </a:r>
            <a:r>
              <a:rPr lang="ru-RU" sz="2000" dirty="0">
                <a:solidFill>
                  <a:srgbClr val="7030A0"/>
                </a:solidFill>
                <a:latin typeface="Arial Black" panose="020B0A04020102020204" pitchFamily="34" charset="0"/>
              </a:rPr>
              <a:t>"Школа </a:t>
            </a:r>
            <a:r>
              <a:rPr lang="ru-RU" sz="2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№7</a:t>
            </a:r>
            <a:r>
              <a:rPr lang="ru-RU" sz="2000" dirty="0">
                <a:solidFill>
                  <a:srgbClr val="7030A0"/>
                </a:solidFill>
                <a:latin typeface="Arial Black" panose="020B0A04020102020204" pitchFamily="34" charset="0"/>
              </a:rPr>
              <a:t> для обучающихся с ограниченными возможностями здоровья</a:t>
            </a:r>
            <a:r>
              <a:rPr lang="ru-RU" sz="2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"</a:t>
            </a:r>
            <a:endParaRPr lang="ru-RU" sz="2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4098" name="Picture 2" descr="C:\Users\User\Desktop\МИР\номинация ИЗО\Дорожкина Анастасия Не бойся... СОШ 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15" b="7337"/>
          <a:stretch/>
        </p:blipFill>
        <p:spPr bwMode="auto">
          <a:xfrm>
            <a:off x="147015" y="3554434"/>
            <a:ext cx="3795169" cy="28638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МИР\номинация ИЗО\Кукушка и петух Русакова Варвара СОШ 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81" b="16100"/>
          <a:stretch/>
        </p:blipFill>
        <p:spPr bwMode="auto">
          <a:xfrm>
            <a:off x="3722661" y="1050612"/>
            <a:ext cx="1607271" cy="22721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\Desktop\МИР\номинация ИЗО\На чай Кузнкцова Милена СОШ 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992" r="8257"/>
          <a:stretch/>
        </p:blipFill>
        <p:spPr bwMode="auto">
          <a:xfrm>
            <a:off x="149254" y="1050612"/>
            <a:ext cx="3342626" cy="22721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User\Desktop\МИР\номинация ИЗО\Обезьяна и очки Ветров Александр СОШ7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088" r="9263" b="10697"/>
          <a:stretch/>
        </p:blipFill>
        <p:spPr bwMode="auto">
          <a:xfrm>
            <a:off x="6606203" y="3573016"/>
            <a:ext cx="1983488" cy="2845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User\Desktop\МИР\номинация ИЗО\Портрет мамы Елисеева Мария СОШ 7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Marker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32" r="10397" b="14931"/>
          <a:stretch/>
        </p:blipFill>
        <p:spPr bwMode="auto">
          <a:xfrm>
            <a:off x="4223508" y="3573016"/>
            <a:ext cx="2076690" cy="28568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User\Desktop\МИР\номинация ИЗО\Портрет мамы Машталёва Алина сош№7 (2)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8564"/>
          <a:stretch/>
        </p:blipFill>
        <p:spPr bwMode="auto">
          <a:xfrm>
            <a:off x="7323061" y="1050612"/>
            <a:ext cx="1569419" cy="22721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User\Desktop\МИР\номинация ИЗО\Портрет мамы СОШ 7 Шишкина Софья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25000"/>
                    </a14:imgEffect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64" r="11300" b="7904"/>
          <a:stretch/>
        </p:blipFill>
        <p:spPr bwMode="auto">
          <a:xfrm rot="16200000">
            <a:off x="5181486" y="1463995"/>
            <a:ext cx="2272145" cy="1445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100567" y="3076536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 err="1"/>
              <a:t>Кузнкцова</a:t>
            </a:r>
            <a:r>
              <a:rPr lang="ru-RU" sz="1000" b="1" dirty="0"/>
              <a:t> Милена</a:t>
            </a:r>
            <a:endParaRPr lang="ru-RU" sz="10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877947" y="6172091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Ветров Александр</a:t>
            </a:r>
            <a:endParaRPr lang="ru-RU" sz="10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535996" y="6172090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Елисеева Мария </a:t>
            </a:r>
            <a:endParaRPr lang="ru-RU" sz="10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294660" y="6192149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 err="1"/>
              <a:t>Дорожкина</a:t>
            </a:r>
            <a:r>
              <a:rPr lang="ru-RU" sz="1000" b="1" dirty="0"/>
              <a:t> Анастасия</a:t>
            </a:r>
            <a:endParaRPr lang="ru-RU" sz="10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3806296" y="3063425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 err="1"/>
              <a:t>Русакова</a:t>
            </a:r>
            <a:r>
              <a:rPr lang="ru-RU" sz="1000" b="1" dirty="0"/>
              <a:t> Варвара </a:t>
            </a:r>
            <a:endParaRPr lang="ru-RU" sz="10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5600248" y="3098066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Шишкина Софья</a:t>
            </a:r>
            <a:endParaRPr lang="ru-RU" sz="10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7387770" y="3098066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 err="1"/>
              <a:t>Машталёва</a:t>
            </a:r>
            <a:r>
              <a:rPr lang="ru-RU" sz="1000" b="1" dirty="0"/>
              <a:t> Алина</a:t>
            </a:r>
            <a:endParaRPr lang="ru-RU" sz="1000" b="1" dirty="0"/>
          </a:p>
        </p:txBody>
      </p:sp>
    </p:spTree>
    <p:extLst>
      <p:ext uri="{BB962C8B-B14F-4D97-AF65-F5344CB8AC3E}">
        <p14:creationId xmlns:p14="http://schemas.microsoft.com/office/powerpoint/2010/main" val="39955517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4356484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МАУ ДО </a:t>
            </a:r>
            <a:r>
              <a:rPr lang="ru-RU" sz="2000" b="1" dirty="0">
                <a:solidFill>
                  <a:srgbClr val="7030A0"/>
                </a:solidFill>
                <a:latin typeface="Arial Black" panose="020B0A04020102020204" pitchFamily="34" charset="0"/>
              </a:rPr>
              <a:t>«Дворец детского (юношеского) творчества</a:t>
            </a: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»</a:t>
            </a:r>
            <a:endParaRPr lang="ru-RU" sz="2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24502" y="3853243"/>
            <a:ext cx="4356484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МАУ ДО </a:t>
            </a:r>
            <a:r>
              <a:rPr lang="ru-RU" sz="2000" b="1" dirty="0">
                <a:solidFill>
                  <a:srgbClr val="7030A0"/>
                </a:solidFill>
                <a:latin typeface="Arial Black" panose="020B0A04020102020204" pitchFamily="34" charset="0"/>
              </a:rPr>
              <a:t> «Детско-юношеский центр «Каскад»</a:t>
            </a:r>
          </a:p>
        </p:txBody>
      </p:sp>
      <p:pic>
        <p:nvPicPr>
          <p:cNvPr id="5122" name="Picture 2" descr="C:\Users\User\Desktop\МИР\номинация ИЗО\Зимний лес  Киктев Иван ДДЮТ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76" t="3905" r="3260" b="5266"/>
          <a:stretch/>
        </p:blipFill>
        <p:spPr bwMode="auto">
          <a:xfrm>
            <a:off x="4716618" y="511038"/>
            <a:ext cx="4175862" cy="29068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МИР\номинация ИЗО\салют победы киктев павел ДД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0" y="1052736"/>
            <a:ext cx="4224469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Desktop\МИР\номинация ИЗО\через тернии к звездам Мурашко Максим Каскад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853243"/>
            <a:ext cx="4104456" cy="27563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582744" y="3145055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 err="1" smtClean="0"/>
              <a:t>Киктев</a:t>
            </a:r>
            <a:r>
              <a:rPr lang="ru-RU" sz="1000" b="1" dirty="0" smtClean="0"/>
              <a:t> Павел</a:t>
            </a:r>
            <a:endParaRPr lang="ru-RU" sz="10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084549" y="3145055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 err="1"/>
              <a:t>Киктев</a:t>
            </a:r>
            <a:r>
              <a:rPr lang="ru-RU" sz="1000" b="1" dirty="0"/>
              <a:t> Иван </a:t>
            </a:r>
            <a:endParaRPr lang="ru-RU" sz="10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120252" y="6363339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Мурашко Максим</a:t>
            </a:r>
            <a:endParaRPr lang="ru-RU" sz="1000" b="1" dirty="0"/>
          </a:p>
        </p:txBody>
      </p:sp>
    </p:spTree>
    <p:extLst>
      <p:ext uri="{BB962C8B-B14F-4D97-AF65-F5344CB8AC3E}">
        <p14:creationId xmlns:p14="http://schemas.microsoft.com/office/powerpoint/2010/main" val="161405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395536" y="2060848"/>
            <a:ext cx="8496944" cy="244827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Номинация: </a:t>
            </a:r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/>
            </a:r>
            <a:b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</a:br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«Художественная </a:t>
            </a:r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фотография»</a:t>
            </a:r>
          </a:p>
        </p:txBody>
      </p:sp>
    </p:spTree>
    <p:extLst>
      <p:ext uri="{BB962C8B-B14F-4D97-AF65-F5344CB8AC3E}">
        <p14:creationId xmlns:p14="http://schemas.microsoft.com/office/powerpoint/2010/main" val="3086903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323528" y="55035"/>
            <a:ext cx="8712968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МАОУ </a:t>
            </a:r>
            <a:r>
              <a:rPr lang="ru-RU" sz="2000" dirty="0">
                <a:solidFill>
                  <a:srgbClr val="7030A0"/>
                </a:solidFill>
                <a:latin typeface="Arial Black" panose="020B0A04020102020204" pitchFamily="34" charset="0"/>
              </a:rPr>
              <a:t>"Школа №4 для обучающихся с ограниченными возможностями здоровья</a:t>
            </a:r>
            <a:r>
              <a:rPr lang="ru-RU" sz="2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"</a:t>
            </a:r>
            <a:endParaRPr lang="ru-RU" sz="2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6146" name="Picture 2" descr="C:\Users\User\Desktop\МИР\художественная фотография\Школа №4_Жидков Николай_2Б_Черное и бело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8672"/>
            <a:ext cx="3020634" cy="41985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esktop\МИР\художественная фотография\Школа №4_Лоскутова Есения_2Б_Боярыня рябина рубинами горит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554" y="1040091"/>
            <a:ext cx="2376264" cy="42171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User\Desktop\МИР\художественная фотография\Школа №4_Фадеев Руслан_4Б_Крымский зака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77897" y="1742286"/>
            <a:ext cx="4228932" cy="28009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041837" y="4969524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Жидков </a:t>
            </a:r>
            <a:r>
              <a:rPr lang="ru-RU" sz="1000" b="1" dirty="0" smtClean="0"/>
              <a:t>Николай</a:t>
            </a:r>
            <a:endParaRPr lang="ru-RU" sz="10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172363" y="4969524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Фадеев </a:t>
            </a:r>
            <a:r>
              <a:rPr lang="ru-RU" sz="1000" b="1" dirty="0" smtClean="0"/>
              <a:t>Руслан</a:t>
            </a:r>
            <a:endParaRPr lang="ru-RU" sz="10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965686" y="4969524"/>
            <a:ext cx="1440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Лоскутова </a:t>
            </a:r>
            <a:r>
              <a:rPr lang="ru-RU" sz="1000" b="1" dirty="0" err="1"/>
              <a:t>Есения</a:t>
            </a:r>
            <a:endParaRPr lang="ru-RU" sz="1000" b="1" dirty="0"/>
          </a:p>
        </p:txBody>
      </p:sp>
    </p:spTree>
    <p:extLst>
      <p:ext uri="{BB962C8B-B14F-4D97-AF65-F5344CB8AC3E}">
        <p14:creationId xmlns:p14="http://schemas.microsoft.com/office/powerpoint/2010/main" val="29943830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149</Words>
  <Application>Microsoft Office PowerPoint</Application>
  <PresentationFormat>Экран (4:3)</PresentationFormat>
  <Paragraphs>45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Номинация:  «Изобразительное искусство»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Пользователь</cp:lastModifiedBy>
  <cp:revision>73</cp:revision>
  <dcterms:created xsi:type="dcterms:W3CDTF">2019-04-09T06:43:31Z</dcterms:created>
  <dcterms:modified xsi:type="dcterms:W3CDTF">2020-12-24T08:03:10Z</dcterms:modified>
</cp:coreProperties>
</file>